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63" r:id="rId3"/>
    <p:sldId id="260" r:id="rId4"/>
    <p:sldId id="268" r:id="rId5"/>
    <p:sldId id="269" r:id="rId6"/>
    <p:sldId id="272" r:id="rId7"/>
    <p:sldId id="273" r:id="rId8"/>
    <p:sldId id="264" r:id="rId9"/>
    <p:sldId id="274" r:id="rId10"/>
    <p:sldId id="275" r:id="rId11"/>
    <p:sldId id="259" r:id="rId12"/>
    <p:sldId id="279" r:id="rId13"/>
    <p:sldId id="280" r:id="rId14"/>
    <p:sldId id="278" r:id="rId15"/>
    <p:sldId id="276" r:id="rId16"/>
    <p:sldId id="265" r:id="rId17"/>
    <p:sldId id="258" r:id="rId18"/>
    <p:sldId id="277" r:id="rId1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0BA843B-9AC6-40E9-B406-74B924F5AB5E}" v="96" dt="2025-08-06T08:13:29.326"/>
    <p1510:client id="{5A5068F6-23ED-46DB-8549-53A84B431DC8}" v="1481" dt="2025-08-06T08:25:34.973"/>
    <p1510:client id="{72263782-B839-446E-8E80-0B4E28354FB5}" v="2961" dt="2025-08-06T12:56:15.07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木村　翔真" userId="520effc1-887e-4e6c-9a17-34565926e6cb" providerId="ADAL" clId="{10BA843B-9AC6-40E9-B406-74B924F5AB5E}"/>
    <pc:docChg chg="custSel modSld">
      <pc:chgData name="木村　翔真" userId="520effc1-887e-4e6c-9a17-34565926e6cb" providerId="ADAL" clId="{10BA843B-9AC6-40E9-B406-74B924F5AB5E}" dt="2025-08-06T08:13:29.326" v="95" actId="20577"/>
      <pc:docMkLst>
        <pc:docMk/>
      </pc:docMkLst>
      <pc:sldChg chg="modSp mod">
        <pc:chgData name="木村　翔真" userId="520effc1-887e-4e6c-9a17-34565926e6cb" providerId="ADAL" clId="{10BA843B-9AC6-40E9-B406-74B924F5AB5E}" dt="2025-08-06T08:13:29.326" v="95" actId="20577"/>
        <pc:sldMkLst>
          <pc:docMk/>
          <pc:sldMk cId="2640924054" sldId="256"/>
        </pc:sldMkLst>
        <pc:spChg chg="mod">
          <ac:chgData name="木村　翔真" userId="520effc1-887e-4e6c-9a17-34565926e6cb" providerId="ADAL" clId="{10BA843B-9AC6-40E9-B406-74B924F5AB5E}" dt="2025-08-06T08:13:25.498" v="92" actId="20577"/>
          <ac:spMkLst>
            <pc:docMk/>
            <pc:sldMk cId="2640924054" sldId="256"/>
            <ac:spMk id="2" creationId="{9F897294-8E3B-72C4-01AD-5B889C560077}"/>
          </ac:spMkLst>
        </pc:spChg>
        <pc:spChg chg="mod">
          <ac:chgData name="木村　翔真" userId="520effc1-887e-4e6c-9a17-34565926e6cb" providerId="ADAL" clId="{10BA843B-9AC6-40E9-B406-74B924F5AB5E}" dt="2025-08-06T08:13:29.326" v="95" actId="20577"/>
          <ac:spMkLst>
            <pc:docMk/>
            <pc:sldMk cId="2640924054" sldId="256"/>
            <ac:spMk id="3" creationId="{9BE2A8CB-641D-5F65-0420-4C1AE6FCC254}"/>
          </ac:spMkLst>
        </pc:spChg>
      </pc:sldChg>
    </pc:docChg>
  </pc:docChgLst>
  <pc:docChgLst>
    <pc:chgData name="松本　眞祐" userId="98785e45-ba2d-4708-848b-f6857309e49d" providerId="ADAL" clId="{72263782-B839-446E-8E80-0B4E28354FB5}"/>
    <pc:docChg chg="undo redo custSel addSld delSld modSld sldOrd modMainMaster">
      <pc:chgData name="松本　眞祐" userId="98785e45-ba2d-4708-848b-f6857309e49d" providerId="ADAL" clId="{72263782-B839-446E-8E80-0B4E28354FB5}" dt="2025-08-06T12:56:15.079" v="3285" actId="47"/>
      <pc:docMkLst>
        <pc:docMk/>
      </pc:docMkLst>
      <pc:sldChg chg="modSp mod modClrScheme chgLayout">
        <pc:chgData name="松本　眞祐" userId="98785e45-ba2d-4708-848b-f6857309e49d" providerId="ADAL" clId="{72263782-B839-446E-8E80-0B4E28354FB5}" dt="2025-08-06T12:54:47.530" v="3256" actId="700"/>
        <pc:sldMkLst>
          <pc:docMk/>
          <pc:sldMk cId="2640924054" sldId="256"/>
        </pc:sldMkLst>
        <pc:spChg chg="mod ord">
          <ac:chgData name="松本　眞祐" userId="98785e45-ba2d-4708-848b-f6857309e49d" providerId="ADAL" clId="{72263782-B839-446E-8E80-0B4E28354FB5}" dt="2025-08-06T12:54:47.530" v="3256" actId="700"/>
          <ac:spMkLst>
            <pc:docMk/>
            <pc:sldMk cId="2640924054" sldId="256"/>
            <ac:spMk id="2" creationId="{9F897294-8E3B-72C4-01AD-5B889C560077}"/>
          </ac:spMkLst>
        </pc:spChg>
        <pc:spChg chg="mod ord">
          <ac:chgData name="松本　眞祐" userId="98785e45-ba2d-4708-848b-f6857309e49d" providerId="ADAL" clId="{72263782-B839-446E-8E80-0B4E28354FB5}" dt="2025-08-06T12:54:47.530" v="3256" actId="700"/>
          <ac:spMkLst>
            <pc:docMk/>
            <pc:sldMk cId="2640924054" sldId="256"/>
            <ac:spMk id="3" creationId="{9BE2A8CB-641D-5F65-0420-4C1AE6FCC254}"/>
          </ac:spMkLst>
        </pc:spChg>
        <pc:spChg chg="mod ord">
          <ac:chgData name="松本　眞祐" userId="98785e45-ba2d-4708-848b-f6857309e49d" providerId="ADAL" clId="{72263782-B839-446E-8E80-0B4E28354FB5}" dt="2025-08-06T12:54:47.530" v="3256" actId="700"/>
          <ac:spMkLst>
            <pc:docMk/>
            <pc:sldMk cId="2640924054" sldId="256"/>
            <ac:spMk id="6" creationId="{E6F50C0A-55DD-26CB-21AE-8174ECB09DBD}"/>
          </ac:spMkLst>
        </pc:spChg>
      </pc:sldChg>
      <pc:sldChg chg="add del">
        <pc:chgData name="松本　眞祐" userId="98785e45-ba2d-4708-848b-f6857309e49d" providerId="ADAL" clId="{72263782-B839-446E-8E80-0B4E28354FB5}" dt="2025-08-06T12:50:05.963" v="3035" actId="47"/>
        <pc:sldMkLst>
          <pc:docMk/>
          <pc:sldMk cId="2030250481" sldId="257"/>
        </pc:sldMkLst>
      </pc:sldChg>
      <pc:sldChg chg="addSp delSp modSp new del mod ord modAnim">
        <pc:chgData name="松本　眞祐" userId="98785e45-ba2d-4708-848b-f6857309e49d" providerId="ADAL" clId="{72263782-B839-446E-8E80-0B4E28354FB5}" dt="2025-08-06T12:33:54.558" v="2513" actId="2696"/>
        <pc:sldMkLst>
          <pc:docMk/>
          <pc:sldMk cId="219924281" sldId="258"/>
        </pc:sldMkLst>
        <pc:spChg chg="mod">
          <ac:chgData name="松本　眞祐" userId="98785e45-ba2d-4708-848b-f6857309e49d" providerId="ADAL" clId="{72263782-B839-446E-8E80-0B4E28354FB5}" dt="2025-08-06T09:59:38.189" v="464"/>
          <ac:spMkLst>
            <pc:docMk/>
            <pc:sldMk cId="219924281" sldId="258"/>
            <ac:spMk id="2" creationId="{3C6E9B81-EC55-614D-0E0A-0AD35EA63E4F}"/>
          </ac:spMkLst>
        </pc:spChg>
        <pc:spChg chg="del">
          <ac:chgData name="松本　眞祐" userId="98785e45-ba2d-4708-848b-f6857309e49d" providerId="ADAL" clId="{72263782-B839-446E-8E80-0B4E28354FB5}" dt="2025-08-06T08:15:39.157" v="428" actId="478"/>
          <ac:spMkLst>
            <pc:docMk/>
            <pc:sldMk cId="219924281" sldId="258"/>
            <ac:spMk id="3" creationId="{1CF4345D-F925-1A36-E178-A6964F2EE261}"/>
          </ac:spMkLst>
        </pc:spChg>
        <pc:spChg chg="add del mod">
          <ac:chgData name="松本　眞祐" userId="98785e45-ba2d-4708-848b-f6857309e49d" providerId="ADAL" clId="{72263782-B839-446E-8E80-0B4E28354FB5}" dt="2025-08-06T08:15:25.502" v="426" actId="478"/>
          <ac:spMkLst>
            <pc:docMk/>
            <pc:sldMk cId="219924281" sldId="258"/>
            <ac:spMk id="7" creationId="{7E74E6C7-7120-282B-2718-8675F71CA3AB}"/>
          </ac:spMkLst>
        </pc:spChg>
        <pc:spChg chg="add">
          <ac:chgData name="松本　眞祐" userId="98785e45-ba2d-4708-848b-f6857309e49d" providerId="ADAL" clId="{72263782-B839-446E-8E80-0B4E28354FB5}" dt="2025-08-06T08:15:05.545" v="420"/>
          <ac:spMkLst>
            <pc:docMk/>
            <pc:sldMk cId="219924281" sldId="258"/>
            <ac:spMk id="8" creationId="{7F03C430-D5F1-D4CF-8227-4E9AA4D5F87D}"/>
          </ac:spMkLst>
        </pc:spChg>
        <pc:spChg chg="add del mod">
          <ac:chgData name="松本　眞祐" userId="98785e45-ba2d-4708-848b-f6857309e49d" providerId="ADAL" clId="{72263782-B839-446E-8E80-0B4E28354FB5}" dt="2025-08-06T08:15:28.065" v="427" actId="478"/>
          <ac:spMkLst>
            <pc:docMk/>
            <pc:sldMk cId="219924281" sldId="258"/>
            <ac:spMk id="9" creationId="{26D438A1-E89E-7FC3-4135-8C7CF7B8FCAF}"/>
          </ac:spMkLst>
        </pc:spChg>
        <pc:spChg chg="add mod">
          <ac:chgData name="松本　眞祐" userId="98785e45-ba2d-4708-848b-f6857309e49d" providerId="ADAL" clId="{72263782-B839-446E-8E80-0B4E28354FB5}" dt="2025-08-06T12:33:42.291" v="2511" actId="1076"/>
          <ac:spMkLst>
            <pc:docMk/>
            <pc:sldMk cId="219924281" sldId="258"/>
            <ac:spMk id="10" creationId="{475E7211-5A2B-221E-4DE0-E6843265F2DF}"/>
          </ac:spMkLst>
        </pc:spChg>
        <pc:spChg chg="add mod">
          <ac:chgData name="松本　眞祐" userId="98785e45-ba2d-4708-848b-f6857309e49d" providerId="ADAL" clId="{72263782-B839-446E-8E80-0B4E28354FB5}" dt="2025-08-06T12:33:42.291" v="2511" actId="1076"/>
          <ac:spMkLst>
            <pc:docMk/>
            <pc:sldMk cId="219924281" sldId="258"/>
            <ac:spMk id="15" creationId="{979CD8E8-40EE-6232-B46C-39CF49D34BCD}"/>
          </ac:spMkLst>
        </pc:spChg>
        <pc:spChg chg="add mod">
          <ac:chgData name="松本　眞祐" userId="98785e45-ba2d-4708-848b-f6857309e49d" providerId="ADAL" clId="{72263782-B839-446E-8E80-0B4E28354FB5}" dt="2025-08-06T12:31:19.943" v="2459" actId="571"/>
          <ac:spMkLst>
            <pc:docMk/>
            <pc:sldMk cId="219924281" sldId="258"/>
            <ac:spMk id="16" creationId="{824AD75A-BBB2-A8EB-B456-4F523DED56D3}"/>
          </ac:spMkLst>
        </pc:spChg>
        <pc:spChg chg="add mod">
          <ac:chgData name="松本　眞祐" userId="98785e45-ba2d-4708-848b-f6857309e49d" providerId="ADAL" clId="{72263782-B839-446E-8E80-0B4E28354FB5}" dt="2025-08-06T12:33:25.370" v="2507" actId="1076"/>
          <ac:spMkLst>
            <pc:docMk/>
            <pc:sldMk cId="219924281" sldId="258"/>
            <ac:spMk id="18" creationId="{AD26D79C-94F8-5B48-3266-6467B477E69D}"/>
          </ac:spMkLst>
        </pc:spChg>
        <pc:picChg chg="add del mod">
          <ac:chgData name="松本　眞祐" userId="98785e45-ba2d-4708-848b-f6857309e49d" providerId="ADAL" clId="{72263782-B839-446E-8E80-0B4E28354FB5}" dt="2025-08-06T12:23:31.015" v="2434" actId="21"/>
          <ac:picMkLst>
            <pc:docMk/>
            <pc:sldMk cId="219924281" sldId="258"/>
            <ac:picMk id="12" creationId="{7F7DC061-0B9F-A600-8E86-BE563DB99365}"/>
          </ac:picMkLst>
        </pc:picChg>
        <pc:picChg chg="add del mod">
          <ac:chgData name="松本　眞祐" userId="98785e45-ba2d-4708-848b-f6857309e49d" providerId="ADAL" clId="{72263782-B839-446E-8E80-0B4E28354FB5}" dt="2025-08-06T12:20:59.573" v="2211" actId="478"/>
          <ac:picMkLst>
            <pc:docMk/>
            <pc:sldMk cId="219924281" sldId="258"/>
            <ac:picMk id="14" creationId="{89B1E435-C5DA-026E-AB2A-98F0372B0739}"/>
          </ac:picMkLst>
        </pc:picChg>
        <pc:picChg chg="add mod">
          <ac:chgData name="松本　眞祐" userId="98785e45-ba2d-4708-848b-f6857309e49d" providerId="ADAL" clId="{72263782-B839-446E-8E80-0B4E28354FB5}" dt="2025-08-06T12:33:00.592" v="2505" actId="1076"/>
          <ac:picMkLst>
            <pc:docMk/>
            <pc:sldMk cId="219924281" sldId="258"/>
            <ac:picMk id="17" creationId="{C75EB968-EFA2-C852-C597-53B7C43D1C8F}"/>
          </ac:picMkLst>
        </pc:picChg>
        <pc:cxnChg chg="add mod">
          <ac:chgData name="松本　眞祐" userId="98785e45-ba2d-4708-848b-f6857309e49d" providerId="ADAL" clId="{72263782-B839-446E-8E80-0B4E28354FB5}" dt="2025-08-06T12:33:29.071" v="2509" actId="14100"/>
          <ac:cxnSpMkLst>
            <pc:docMk/>
            <pc:sldMk cId="219924281" sldId="258"/>
            <ac:cxnSpMk id="20" creationId="{0CBFFFB2-2EE6-379C-A63C-DB851D0B9641}"/>
          </ac:cxnSpMkLst>
        </pc:cxnChg>
      </pc:sldChg>
      <pc:sldChg chg="add">
        <pc:chgData name="松本　眞祐" userId="98785e45-ba2d-4708-848b-f6857309e49d" providerId="ADAL" clId="{72263782-B839-446E-8E80-0B4E28354FB5}" dt="2025-08-06T12:34:07.231" v="2516"/>
        <pc:sldMkLst>
          <pc:docMk/>
          <pc:sldMk cId="417909557" sldId="258"/>
        </pc:sldMkLst>
      </pc:sldChg>
      <pc:sldChg chg="add del">
        <pc:chgData name="松本　眞祐" userId="98785e45-ba2d-4708-848b-f6857309e49d" providerId="ADAL" clId="{72263782-B839-446E-8E80-0B4E28354FB5}" dt="2025-08-06T12:34:05.112" v="2515"/>
        <pc:sldMkLst>
          <pc:docMk/>
          <pc:sldMk cId="2852184619" sldId="258"/>
        </pc:sldMkLst>
      </pc:sldChg>
      <pc:sldChg chg="addSp delSp modSp new mod modClrScheme modAnim chgLayout">
        <pc:chgData name="松本　眞祐" userId="98785e45-ba2d-4708-848b-f6857309e49d" providerId="ADAL" clId="{72263782-B839-446E-8E80-0B4E28354FB5}" dt="2025-08-06T12:07:32.832" v="2196" actId="1076"/>
        <pc:sldMkLst>
          <pc:docMk/>
          <pc:sldMk cId="2324539317" sldId="259"/>
        </pc:sldMkLst>
        <pc:spChg chg="mod ord">
          <ac:chgData name="松本　眞祐" userId="98785e45-ba2d-4708-848b-f6857309e49d" providerId="ADAL" clId="{72263782-B839-446E-8E80-0B4E28354FB5}" dt="2025-08-06T11:42:03.719" v="1498" actId="20577"/>
          <ac:spMkLst>
            <pc:docMk/>
            <pc:sldMk cId="2324539317" sldId="259"/>
            <ac:spMk id="2" creationId="{4BC86110-286B-C12D-A335-1DB6E338E1E1}"/>
          </ac:spMkLst>
        </pc:spChg>
        <pc:spChg chg="del">
          <ac:chgData name="松本　眞祐" userId="98785e45-ba2d-4708-848b-f6857309e49d" providerId="ADAL" clId="{72263782-B839-446E-8E80-0B4E28354FB5}" dt="2025-08-06T11:41:45.139" v="1432" actId="700"/>
          <ac:spMkLst>
            <pc:docMk/>
            <pc:sldMk cId="2324539317" sldId="259"/>
            <ac:spMk id="3" creationId="{24BEE4E8-DCAF-8E62-C939-C3630266168B}"/>
          </ac:spMkLst>
        </pc:spChg>
        <pc:spChg chg="mod ord">
          <ac:chgData name="松本　眞祐" userId="98785e45-ba2d-4708-848b-f6857309e49d" providerId="ADAL" clId="{72263782-B839-446E-8E80-0B4E28354FB5}" dt="2025-08-06T11:50:05.874" v="1783" actId="1076"/>
          <ac:spMkLst>
            <pc:docMk/>
            <pc:sldMk cId="2324539317" sldId="259"/>
            <ac:spMk id="6" creationId="{1A780D7B-6473-686D-6838-CE26791C8FAC}"/>
          </ac:spMkLst>
        </pc:spChg>
        <pc:spChg chg="add mod">
          <ac:chgData name="松本　眞祐" userId="98785e45-ba2d-4708-848b-f6857309e49d" providerId="ADAL" clId="{72263782-B839-446E-8E80-0B4E28354FB5}" dt="2025-08-06T12:02:21.818" v="2186" actId="164"/>
          <ac:spMkLst>
            <pc:docMk/>
            <pc:sldMk cId="2324539317" sldId="259"/>
            <ac:spMk id="7" creationId="{DC6F5C5F-2F72-D78B-1834-7DE2B4285B57}"/>
          </ac:spMkLst>
        </pc:spChg>
        <pc:spChg chg="add mod">
          <ac:chgData name="松本　眞祐" userId="98785e45-ba2d-4708-848b-f6857309e49d" providerId="ADAL" clId="{72263782-B839-446E-8E80-0B4E28354FB5}" dt="2025-08-06T11:42:41.436" v="1503"/>
          <ac:spMkLst>
            <pc:docMk/>
            <pc:sldMk cId="2324539317" sldId="259"/>
            <ac:spMk id="8" creationId="{71F97921-94C8-06F1-675C-B707EDFA3F35}"/>
          </ac:spMkLst>
        </pc:spChg>
        <pc:spChg chg="add del mod topLvl">
          <ac:chgData name="松本　眞祐" userId="98785e45-ba2d-4708-848b-f6857309e49d" providerId="ADAL" clId="{72263782-B839-446E-8E80-0B4E28354FB5}" dt="2025-08-06T12:02:53.556" v="2190" actId="14100"/>
          <ac:spMkLst>
            <pc:docMk/>
            <pc:sldMk cId="2324539317" sldId="259"/>
            <ac:spMk id="9" creationId="{938E00B8-1DBF-CFB8-6B0A-492573057459}"/>
          </ac:spMkLst>
        </pc:spChg>
        <pc:spChg chg="add del mod">
          <ac:chgData name="松本　眞祐" userId="98785e45-ba2d-4708-848b-f6857309e49d" providerId="ADAL" clId="{72263782-B839-446E-8E80-0B4E28354FB5}" dt="2025-08-06T11:49:13.912" v="1700" actId="478"/>
          <ac:spMkLst>
            <pc:docMk/>
            <pc:sldMk cId="2324539317" sldId="259"/>
            <ac:spMk id="10" creationId="{29623B09-76D5-177E-31B4-DAC9C7544C15}"/>
          </ac:spMkLst>
        </pc:spChg>
        <pc:spChg chg="add del mod">
          <ac:chgData name="松本　眞祐" userId="98785e45-ba2d-4708-848b-f6857309e49d" providerId="ADAL" clId="{72263782-B839-446E-8E80-0B4E28354FB5}" dt="2025-08-06T11:49:13.018" v="1699" actId="478"/>
          <ac:spMkLst>
            <pc:docMk/>
            <pc:sldMk cId="2324539317" sldId="259"/>
            <ac:spMk id="11" creationId="{1D8D30FD-F8C1-AE8C-F6DD-44275325DA47}"/>
          </ac:spMkLst>
        </pc:spChg>
        <pc:spChg chg="add mod topLvl">
          <ac:chgData name="松本　眞祐" userId="98785e45-ba2d-4708-848b-f6857309e49d" providerId="ADAL" clId="{72263782-B839-446E-8E80-0B4E28354FB5}" dt="2025-08-06T12:02:53.556" v="2190" actId="14100"/>
          <ac:spMkLst>
            <pc:docMk/>
            <pc:sldMk cId="2324539317" sldId="259"/>
            <ac:spMk id="12" creationId="{4306A059-B413-7D29-E50A-2AA6A77ED86E}"/>
          </ac:spMkLst>
        </pc:spChg>
        <pc:spChg chg="add">
          <ac:chgData name="松本　眞祐" userId="98785e45-ba2d-4708-848b-f6857309e49d" providerId="ADAL" clId="{72263782-B839-446E-8E80-0B4E28354FB5}" dt="2025-08-06T11:54:24.319" v="1970"/>
          <ac:spMkLst>
            <pc:docMk/>
            <pc:sldMk cId="2324539317" sldId="259"/>
            <ac:spMk id="13" creationId="{0FACC80D-994F-6155-5A65-AEBCE1A7C4DB}"/>
          </ac:spMkLst>
        </pc:spChg>
        <pc:spChg chg="add mod">
          <ac:chgData name="松本　眞祐" userId="98785e45-ba2d-4708-848b-f6857309e49d" providerId="ADAL" clId="{72263782-B839-446E-8E80-0B4E28354FB5}" dt="2025-08-06T12:07:32.832" v="2196" actId="1076"/>
          <ac:spMkLst>
            <pc:docMk/>
            <pc:sldMk cId="2324539317" sldId="259"/>
            <ac:spMk id="14" creationId="{0415BB0F-F104-5D55-E096-E48F8E15B972}"/>
          </ac:spMkLst>
        </pc:spChg>
        <pc:spChg chg="add del mod">
          <ac:chgData name="松本　眞祐" userId="98785e45-ba2d-4708-848b-f6857309e49d" providerId="ADAL" clId="{72263782-B839-446E-8E80-0B4E28354FB5}" dt="2025-08-06T12:01:56.435" v="2178" actId="478"/>
          <ac:spMkLst>
            <pc:docMk/>
            <pc:sldMk cId="2324539317" sldId="259"/>
            <ac:spMk id="15" creationId="{06B54D8A-EC3E-8B9E-4359-6152C0E5141A}"/>
          </ac:spMkLst>
        </pc:spChg>
        <pc:spChg chg="add mod">
          <ac:chgData name="松本　眞祐" userId="98785e45-ba2d-4708-848b-f6857309e49d" providerId="ADAL" clId="{72263782-B839-446E-8E80-0B4E28354FB5}" dt="2025-08-06T12:03:10.293" v="2193" actId="1076"/>
          <ac:spMkLst>
            <pc:docMk/>
            <pc:sldMk cId="2324539317" sldId="259"/>
            <ac:spMk id="16" creationId="{A6629C6A-AF77-7618-27DB-2402394BD7F8}"/>
          </ac:spMkLst>
        </pc:spChg>
        <pc:grpChg chg="add del mod">
          <ac:chgData name="松本　眞祐" userId="98785e45-ba2d-4708-848b-f6857309e49d" providerId="ADAL" clId="{72263782-B839-446E-8E80-0B4E28354FB5}" dt="2025-08-06T12:00:54.393" v="2169" actId="165"/>
          <ac:grpSpMkLst>
            <pc:docMk/>
            <pc:sldMk cId="2324539317" sldId="259"/>
            <ac:grpSpMk id="17" creationId="{E80A9C28-3A99-E969-0D39-AB1E41F56B52}"/>
          </ac:grpSpMkLst>
        </pc:grpChg>
        <pc:grpChg chg="add mod">
          <ac:chgData name="松本　眞祐" userId="98785e45-ba2d-4708-848b-f6857309e49d" providerId="ADAL" clId="{72263782-B839-446E-8E80-0B4E28354FB5}" dt="2025-08-06T12:02:21.818" v="2186" actId="164"/>
          <ac:grpSpMkLst>
            <pc:docMk/>
            <pc:sldMk cId="2324539317" sldId="259"/>
            <ac:grpSpMk id="18" creationId="{1F8AC3AF-34AF-2D80-0185-76A5D2653A9F}"/>
          </ac:grpSpMkLst>
        </pc:grpChg>
        <pc:grpChg chg="add mod">
          <ac:chgData name="松本　眞祐" userId="98785e45-ba2d-4708-848b-f6857309e49d" providerId="ADAL" clId="{72263782-B839-446E-8E80-0B4E28354FB5}" dt="2025-08-06T12:03:14.294" v="2194" actId="1076"/>
          <ac:grpSpMkLst>
            <pc:docMk/>
            <pc:sldMk cId="2324539317" sldId="259"/>
            <ac:grpSpMk id="19" creationId="{6F2D1703-25EA-C4B1-427C-D95F73EB8A0C}"/>
          </ac:grpSpMkLst>
        </pc:grpChg>
      </pc:sldChg>
      <pc:sldChg chg="addSp delSp modSp new mod ord modAnim">
        <pc:chgData name="松本　眞祐" userId="98785e45-ba2d-4708-848b-f6857309e49d" providerId="ADAL" clId="{72263782-B839-446E-8E80-0B4E28354FB5}" dt="2025-08-06T11:31:55.022" v="1272" actId="1076"/>
        <pc:sldMkLst>
          <pc:docMk/>
          <pc:sldMk cId="221533654" sldId="260"/>
        </pc:sldMkLst>
        <pc:spChg chg="mod">
          <ac:chgData name="松本　眞祐" userId="98785e45-ba2d-4708-848b-f6857309e49d" providerId="ADAL" clId="{72263782-B839-446E-8E80-0B4E28354FB5}" dt="2025-08-06T11:19:52.342" v="1011" actId="20577"/>
          <ac:spMkLst>
            <pc:docMk/>
            <pc:sldMk cId="221533654" sldId="260"/>
            <ac:spMk id="2" creationId="{8CEC1025-DB72-BBB6-5B1E-668222C1B0D3}"/>
          </ac:spMkLst>
        </pc:spChg>
        <pc:spChg chg="del">
          <ac:chgData name="松本　眞祐" userId="98785e45-ba2d-4708-848b-f6857309e49d" providerId="ADAL" clId="{72263782-B839-446E-8E80-0B4E28354FB5}" dt="2025-08-06T10:39:44.208" v="634" actId="478"/>
          <ac:spMkLst>
            <pc:docMk/>
            <pc:sldMk cId="221533654" sldId="260"/>
            <ac:spMk id="3" creationId="{6B92DCB3-7DCE-5EEB-5C5F-52BB6B103964}"/>
          </ac:spMkLst>
        </pc:spChg>
        <pc:spChg chg="add mod">
          <ac:chgData name="松本　眞祐" userId="98785e45-ba2d-4708-848b-f6857309e49d" providerId="ADAL" clId="{72263782-B839-446E-8E80-0B4E28354FB5}" dt="2025-08-06T11:28:53.564" v="1196" actId="17032"/>
          <ac:spMkLst>
            <pc:docMk/>
            <pc:sldMk cId="221533654" sldId="260"/>
            <ac:spMk id="8" creationId="{72EC6D20-2E04-79EB-DDC5-9124198E30CD}"/>
          </ac:spMkLst>
        </pc:spChg>
        <pc:spChg chg="add mod">
          <ac:chgData name="松本　眞祐" userId="98785e45-ba2d-4708-848b-f6857309e49d" providerId="ADAL" clId="{72263782-B839-446E-8E80-0B4E28354FB5}" dt="2025-08-06T11:28:53.564" v="1196" actId="17032"/>
          <ac:spMkLst>
            <pc:docMk/>
            <pc:sldMk cId="221533654" sldId="260"/>
            <ac:spMk id="9" creationId="{28328698-735B-E05F-C3BF-3CB7943D39FC}"/>
          </ac:spMkLst>
        </pc:spChg>
        <pc:spChg chg="add mod">
          <ac:chgData name="松本　眞祐" userId="98785e45-ba2d-4708-848b-f6857309e49d" providerId="ADAL" clId="{72263782-B839-446E-8E80-0B4E28354FB5}" dt="2025-08-06T11:28:53.564" v="1196" actId="17032"/>
          <ac:spMkLst>
            <pc:docMk/>
            <pc:sldMk cId="221533654" sldId="260"/>
            <ac:spMk id="10" creationId="{8BB8BEB2-1A8F-71D4-3AFE-C10A3890AC7D}"/>
          </ac:spMkLst>
        </pc:spChg>
        <pc:spChg chg="add mod">
          <ac:chgData name="松本　眞祐" userId="98785e45-ba2d-4708-848b-f6857309e49d" providerId="ADAL" clId="{72263782-B839-446E-8E80-0B4E28354FB5}" dt="2025-08-06T11:28:53.564" v="1196" actId="17032"/>
          <ac:spMkLst>
            <pc:docMk/>
            <pc:sldMk cId="221533654" sldId="260"/>
            <ac:spMk id="11" creationId="{363F2E40-040E-C900-71B0-6829A5B045AB}"/>
          </ac:spMkLst>
        </pc:spChg>
        <pc:spChg chg="add del mod">
          <ac:chgData name="松本　眞祐" userId="98785e45-ba2d-4708-848b-f6857309e49d" providerId="ADAL" clId="{72263782-B839-446E-8E80-0B4E28354FB5}" dt="2025-08-06T11:30:56.867" v="1251" actId="478"/>
          <ac:spMkLst>
            <pc:docMk/>
            <pc:sldMk cId="221533654" sldId="260"/>
            <ac:spMk id="19" creationId="{1A49F9AA-63F6-2E6F-3101-56A4F7677B2C}"/>
          </ac:spMkLst>
        </pc:spChg>
        <pc:spChg chg="add del mod">
          <ac:chgData name="松本　眞祐" userId="98785e45-ba2d-4708-848b-f6857309e49d" providerId="ADAL" clId="{72263782-B839-446E-8E80-0B4E28354FB5}" dt="2025-08-06T11:30:56.867" v="1251" actId="478"/>
          <ac:spMkLst>
            <pc:docMk/>
            <pc:sldMk cId="221533654" sldId="260"/>
            <ac:spMk id="20" creationId="{97AFAEC0-18AD-40C2-8A08-5D96755A0BB4}"/>
          </ac:spMkLst>
        </pc:spChg>
        <pc:spChg chg="del mod">
          <ac:chgData name="松本　眞祐" userId="98785e45-ba2d-4708-848b-f6857309e49d" providerId="ADAL" clId="{72263782-B839-446E-8E80-0B4E28354FB5}" dt="2025-08-06T11:30:56.867" v="1251" actId="478"/>
          <ac:spMkLst>
            <pc:docMk/>
            <pc:sldMk cId="221533654" sldId="260"/>
            <ac:spMk id="21" creationId="{69E18411-F335-4D55-29AC-6CDF86E48B04}"/>
          </ac:spMkLst>
        </pc:spChg>
        <pc:spChg chg="add del mod">
          <ac:chgData name="松本　眞祐" userId="98785e45-ba2d-4708-848b-f6857309e49d" providerId="ADAL" clId="{72263782-B839-446E-8E80-0B4E28354FB5}" dt="2025-08-06T11:30:56.867" v="1251" actId="478"/>
          <ac:spMkLst>
            <pc:docMk/>
            <pc:sldMk cId="221533654" sldId="260"/>
            <ac:spMk id="22" creationId="{F0951B47-17F4-AC71-7957-E809C2577C6A}"/>
          </ac:spMkLst>
        </pc:spChg>
        <pc:spChg chg="del mod topLvl">
          <ac:chgData name="松本　眞祐" userId="98785e45-ba2d-4708-848b-f6857309e49d" providerId="ADAL" clId="{72263782-B839-446E-8E80-0B4E28354FB5}" dt="2025-08-06T11:31:03.838" v="1259" actId="478"/>
          <ac:spMkLst>
            <pc:docMk/>
            <pc:sldMk cId="221533654" sldId="260"/>
            <ac:spMk id="25" creationId="{76969834-D6D3-2CFD-3079-028EA70EEB7B}"/>
          </ac:spMkLst>
        </pc:spChg>
        <pc:spChg chg="del mod topLvl">
          <ac:chgData name="松本　眞祐" userId="98785e45-ba2d-4708-848b-f6857309e49d" providerId="ADAL" clId="{72263782-B839-446E-8E80-0B4E28354FB5}" dt="2025-08-06T11:31:03.838" v="1259" actId="478"/>
          <ac:spMkLst>
            <pc:docMk/>
            <pc:sldMk cId="221533654" sldId="260"/>
            <ac:spMk id="26" creationId="{D02E3C0F-E3F4-18D9-00C1-10876A0BE1B1}"/>
          </ac:spMkLst>
        </pc:spChg>
        <pc:spChg chg="del mod topLvl">
          <ac:chgData name="松本　眞祐" userId="98785e45-ba2d-4708-848b-f6857309e49d" providerId="ADAL" clId="{72263782-B839-446E-8E80-0B4E28354FB5}" dt="2025-08-06T11:31:03.838" v="1259" actId="478"/>
          <ac:spMkLst>
            <pc:docMk/>
            <pc:sldMk cId="221533654" sldId="260"/>
            <ac:spMk id="27" creationId="{30C2063C-E232-02DF-4E50-E86756EE1F9D}"/>
          </ac:spMkLst>
        </pc:spChg>
        <pc:spChg chg="mod topLvl">
          <ac:chgData name="松本　眞祐" userId="98785e45-ba2d-4708-848b-f6857309e49d" providerId="ADAL" clId="{72263782-B839-446E-8E80-0B4E28354FB5}" dt="2025-08-06T11:31:12.149" v="1262" actId="164"/>
          <ac:spMkLst>
            <pc:docMk/>
            <pc:sldMk cId="221533654" sldId="260"/>
            <ac:spMk id="28" creationId="{FCC3FADE-EEE0-0D98-E509-00ED289F3FA1}"/>
          </ac:spMkLst>
        </pc:spChg>
        <pc:spChg chg="mod topLvl">
          <ac:chgData name="松本　眞祐" userId="98785e45-ba2d-4708-848b-f6857309e49d" providerId="ADAL" clId="{72263782-B839-446E-8E80-0B4E28354FB5}" dt="2025-08-06T11:31:12.149" v="1262" actId="164"/>
          <ac:spMkLst>
            <pc:docMk/>
            <pc:sldMk cId="221533654" sldId="260"/>
            <ac:spMk id="29" creationId="{C13442A1-3D87-2CC1-3539-BC7F1CE818AA}"/>
          </ac:spMkLst>
        </pc:spChg>
        <pc:spChg chg="mod topLvl">
          <ac:chgData name="松本　眞祐" userId="98785e45-ba2d-4708-848b-f6857309e49d" providerId="ADAL" clId="{72263782-B839-446E-8E80-0B4E28354FB5}" dt="2025-08-06T11:31:12.149" v="1262" actId="164"/>
          <ac:spMkLst>
            <pc:docMk/>
            <pc:sldMk cId="221533654" sldId="260"/>
            <ac:spMk id="30" creationId="{BE96FDC4-5C7F-9888-0AD5-B6E53494119D}"/>
          </ac:spMkLst>
        </pc:spChg>
        <pc:spChg chg="add mod">
          <ac:chgData name="松本　眞祐" userId="98785e45-ba2d-4708-848b-f6857309e49d" providerId="ADAL" clId="{72263782-B839-446E-8E80-0B4E28354FB5}" dt="2025-08-06T11:31:55.022" v="1272" actId="1076"/>
          <ac:spMkLst>
            <pc:docMk/>
            <pc:sldMk cId="221533654" sldId="260"/>
            <ac:spMk id="37" creationId="{FC98BE20-0772-7563-1A66-CDCCFA0164F7}"/>
          </ac:spMkLst>
        </pc:spChg>
        <pc:grpChg chg="del">
          <ac:chgData name="松本　眞祐" userId="98785e45-ba2d-4708-848b-f6857309e49d" providerId="ADAL" clId="{72263782-B839-446E-8E80-0B4E28354FB5}" dt="2025-08-06T11:28:34.459" v="1194" actId="165"/>
          <ac:grpSpMkLst>
            <pc:docMk/>
            <pc:sldMk cId="221533654" sldId="260"/>
            <ac:grpSpMk id="23" creationId="{0FEF8D93-A325-0E60-00D8-1FCEC6F51CCA}"/>
          </ac:grpSpMkLst>
        </pc:grpChg>
        <pc:grpChg chg="add mod">
          <ac:chgData name="松本　眞祐" userId="98785e45-ba2d-4708-848b-f6857309e49d" providerId="ADAL" clId="{72263782-B839-446E-8E80-0B4E28354FB5}" dt="2025-08-06T11:31:18.156" v="1263" actId="1076"/>
          <ac:grpSpMkLst>
            <pc:docMk/>
            <pc:sldMk cId="221533654" sldId="260"/>
            <ac:grpSpMk id="38" creationId="{4541A164-B2DE-43F9-D81B-21A100E09613}"/>
          </ac:grpSpMkLst>
        </pc:grpChg>
        <pc:picChg chg="mod">
          <ac:chgData name="松本　眞祐" userId="98785e45-ba2d-4708-848b-f6857309e49d" providerId="ADAL" clId="{72263782-B839-446E-8E80-0B4E28354FB5}" dt="2025-08-06T10:39:51.631" v="637" actId="1076"/>
          <ac:picMkLst>
            <pc:docMk/>
            <pc:sldMk cId="221533654" sldId="260"/>
            <ac:picMk id="7" creationId="{EC54585A-426E-0123-CD7B-3167E6DB6A17}"/>
          </ac:picMkLst>
        </pc:picChg>
        <pc:picChg chg="mod topLvl">
          <ac:chgData name="松本　眞祐" userId="98785e45-ba2d-4708-848b-f6857309e49d" providerId="ADAL" clId="{72263782-B839-446E-8E80-0B4E28354FB5}" dt="2025-08-06T11:31:12.149" v="1262" actId="164"/>
          <ac:picMkLst>
            <pc:docMk/>
            <pc:sldMk cId="221533654" sldId="260"/>
            <ac:picMk id="24" creationId="{2C15CEF6-6C0A-6F23-C018-62B1BE27A920}"/>
          </ac:picMkLst>
        </pc:picChg>
        <pc:cxnChg chg="del">
          <ac:chgData name="松本　眞祐" userId="98785e45-ba2d-4708-848b-f6857309e49d" providerId="ADAL" clId="{72263782-B839-446E-8E80-0B4E28354FB5}" dt="2025-08-06T11:30:56.867" v="1251" actId="478"/>
          <ac:cxnSpMkLst>
            <pc:docMk/>
            <pc:sldMk cId="221533654" sldId="260"/>
            <ac:cxnSpMk id="12" creationId="{97E8787C-D78F-56F8-39D6-14056B3BA19E}"/>
          </ac:cxnSpMkLst>
        </pc:cxnChg>
        <pc:cxnChg chg="del">
          <ac:chgData name="松本　眞祐" userId="98785e45-ba2d-4708-848b-f6857309e49d" providerId="ADAL" clId="{72263782-B839-446E-8E80-0B4E28354FB5}" dt="2025-08-06T11:30:56.867" v="1251" actId="478"/>
          <ac:cxnSpMkLst>
            <pc:docMk/>
            <pc:sldMk cId="221533654" sldId="260"/>
            <ac:cxnSpMk id="13" creationId="{308B8EE9-CE6D-1BF0-75D1-6F55AC75AB2A}"/>
          </ac:cxnSpMkLst>
        </pc:cxnChg>
        <pc:cxnChg chg="del">
          <ac:chgData name="松本　眞祐" userId="98785e45-ba2d-4708-848b-f6857309e49d" providerId="ADAL" clId="{72263782-B839-446E-8E80-0B4E28354FB5}" dt="2025-08-06T11:30:56.867" v="1251" actId="478"/>
          <ac:cxnSpMkLst>
            <pc:docMk/>
            <pc:sldMk cId="221533654" sldId="260"/>
            <ac:cxnSpMk id="14" creationId="{5743655C-37D7-1CF4-E8FC-CC067CA989D1}"/>
          </ac:cxnSpMkLst>
        </pc:cxnChg>
        <pc:cxnChg chg="del">
          <ac:chgData name="松本　眞祐" userId="98785e45-ba2d-4708-848b-f6857309e49d" providerId="ADAL" clId="{72263782-B839-446E-8E80-0B4E28354FB5}" dt="2025-08-06T11:30:56.867" v="1251" actId="478"/>
          <ac:cxnSpMkLst>
            <pc:docMk/>
            <pc:sldMk cId="221533654" sldId="260"/>
            <ac:cxnSpMk id="15" creationId="{E077AE10-822A-779B-E374-19B55DF743E6}"/>
          </ac:cxnSpMkLst>
        </pc:cxnChg>
        <pc:cxnChg chg="del">
          <ac:chgData name="松本　眞祐" userId="98785e45-ba2d-4708-848b-f6857309e49d" providerId="ADAL" clId="{72263782-B839-446E-8E80-0B4E28354FB5}" dt="2025-08-06T11:30:56.867" v="1251" actId="478"/>
          <ac:cxnSpMkLst>
            <pc:docMk/>
            <pc:sldMk cId="221533654" sldId="260"/>
            <ac:cxnSpMk id="17" creationId="{C6053E50-1F2E-C9E7-E1D4-E369CD6373A1}"/>
          </ac:cxnSpMkLst>
        </pc:cxnChg>
        <pc:cxnChg chg="del mod">
          <ac:chgData name="松本　眞祐" userId="98785e45-ba2d-4708-848b-f6857309e49d" providerId="ADAL" clId="{72263782-B839-446E-8E80-0B4E28354FB5}" dt="2025-08-06T11:30:56.867" v="1251" actId="478"/>
          <ac:cxnSpMkLst>
            <pc:docMk/>
            <pc:sldMk cId="221533654" sldId="260"/>
            <ac:cxnSpMk id="18" creationId="{FF3EA217-A390-A3A5-957A-168AFB500C06}"/>
          </ac:cxnSpMkLst>
        </pc:cxnChg>
        <pc:cxnChg chg="del">
          <ac:chgData name="松本　眞祐" userId="98785e45-ba2d-4708-848b-f6857309e49d" providerId="ADAL" clId="{72263782-B839-446E-8E80-0B4E28354FB5}" dt="2025-08-06T11:31:03.838" v="1259" actId="478"/>
          <ac:cxnSpMkLst>
            <pc:docMk/>
            <pc:sldMk cId="221533654" sldId="260"/>
            <ac:cxnSpMk id="31" creationId="{7B5B8FBF-9626-0344-5406-2453B3BF7938}"/>
          </ac:cxnSpMkLst>
        </pc:cxnChg>
        <pc:cxnChg chg="del">
          <ac:chgData name="松本　眞祐" userId="98785e45-ba2d-4708-848b-f6857309e49d" providerId="ADAL" clId="{72263782-B839-446E-8E80-0B4E28354FB5}" dt="2025-08-06T11:31:03.838" v="1259" actId="478"/>
          <ac:cxnSpMkLst>
            <pc:docMk/>
            <pc:sldMk cId="221533654" sldId="260"/>
            <ac:cxnSpMk id="32" creationId="{D6B3F139-D926-DE6E-7C3A-F85B400A96BF}"/>
          </ac:cxnSpMkLst>
        </pc:cxnChg>
        <pc:cxnChg chg="del mod topLvl">
          <ac:chgData name="松本　眞祐" userId="98785e45-ba2d-4708-848b-f6857309e49d" providerId="ADAL" clId="{72263782-B839-446E-8E80-0B4E28354FB5}" dt="2025-08-06T11:31:03.838" v="1259" actId="478"/>
          <ac:cxnSpMkLst>
            <pc:docMk/>
            <pc:sldMk cId="221533654" sldId="260"/>
            <ac:cxnSpMk id="33" creationId="{0ED6C72B-2F66-6ACB-B1EF-7704BDFCC050}"/>
          </ac:cxnSpMkLst>
        </pc:cxnChg>
        <pc:cxnChg chg="del">
          <ac:chgData name="松本　眞祐" userId="98785e45-ba2d-4708-848b-f6857309e49d" providerId="ADAL" clId="{72263782-B839-446E-8E80-0B4E28354FB5}" dt="2025-08-06T11:31:03.838" v="1259" actId="478"/>
          <ac:cxnSpMkLst>
            <pc:docMk/>
            <pc:sldMk cId="221533654" sldId="260"/>
            <ac:cxnSpMk id="34" creationId="{80819EB1-1992-33B9-CC78-316ACD6C9D52}"/>
          </ac:cxnSpMkLst>
        </pc:cxnChg>
        <pc:cxnChg chg="del">
          <ac:chgData name="松本　眞祐" userId="98785e45-ba2d-4708-848b-f6857309e49d" providerId="ADAL" clId="{72263782-B839-446E-8E80-0B4E28354FB5}" dt="2025-08-06T11:31:03.838" v="1259" actId="478"/>
          <ac:cxnSpMkLst>
            <pc:docMk/>
            <pc:sldMk cId="221533654" sldId="260"/>
            <ac:cxnSpMk id="35" creationId="{099DBA2F-4173-384E-37B4-D2C346B100A2}"/>
          </ac:cxnSpMkLst>
        </pc:cxnChg>
        <pc:cxnChg chg="del mod topLvl">
          <ac:chgData name="松本　眞祐" userId="98785e45-ba2d-4708-848b-f6857309e49d" providerId="ADAL" clId="{72263782-B839-446E-8E80-0B4E28354FB5}" dt="2025-08-06T11:31:03.838" v="1259" actId="478"/>
          <ac:cxnSpMkLst>
            <pc:docMk/>
            <pc:sldMk cId="221533654" sldId="260"/>
            <ac:cxnSpMk id="36" creationId="{D1D059BE-5BF6-8B4C-24E6-71227EE5A5A5}"/>
          </ac:cxnSpMkLst>
        </pc:cxnChg>
      </pc:sldChg>
      <pc:sldChg chg="del">
        <pc:chgData name="松本　眞祐" userId="98785e45-ba2d-4708-848b-f6857309e49d" providerId="ADAL" clId="{72263782-B839-446E-8E80-0B4E28354FB5}" dt="2025-08-06T12:40:41.098" v="2664" actId="47"/>
        <pc:sldMkLst>
          <pc:docMk/>
          <pc:sldMk cId="3933519645" sldId="261"/>
        </pc:sldMkLst>
      </pc:sldChg>
      <pc:sldChg chg="addSp delSp modSp new del mod modClrScheme modAnim chgLayout">
        <pc:chgData name="松本　眞祐" userId="98785e45-ba2d-4708-848b-f6857309e49d" providerId="ADAL" clId="{72263782-B839-446E-8E80-0B4E28354FB5}" dt="2025-08-06T12:54:36.932" v="3253" actId="47"/>
        <pc:sldMkLst>
          <pc:docMk/>
          <pc:sldMk cId="993343486" sldId="262"/>
        </pc:sldMkLst>
        <pc:spChg chg="mod ord">
          <ac:chgData name="松本　眞祐" userId="98785e45-ba2d-4708-848b-f6857309e49d" providerId="ADAL" clId="{72263782-B839-446E-8E80-0B4E28354FB5}" dt="2025-08-06T08:14:19.867" v="416" actId="700"/>
          <ac:spMkLst>
            <pc:docMk/>
            <pc:sldMk cId="993343486" sldId="262"/>
            <ac:spMk id="2" creationId="{52100ADC-3C67-909B-7C67-13E199D18ADC}"/>
          </ac:spMkLst>
        </pc:spChg>
        <pc:spChg chg="del">
          <ac:chgData name="松本　眞祐" userId="98785e45-ba2d-4708-848b-f6857309e49d" providerId="ADAL" clId="{72263782-B839-446E-8E80-0B4E28354FB5}" dt="2025-08-06T08:14:19.867" v="416" actId="700"/>
          <ac:spMkLst>
            <pc:docMk/>
            <pc:sldMk cId="993343486" sldId="262"/>
            <ac:spMk id="3" creationId="{5F18A49B-994C-656C-7462-D27F50F1CB02}"/>
          </ac:spMkLst>
        </pc:spChg>
        <pc:spChg chg="mod ord">
          <ac:chgData name="松本　眞祐" userId="98785e45-ba2d-4708-848b-f6857309e49d" providerId="ADAL" clId="{72263782-B839-446E-8E80-0B4E28354FB5}" dt="2025-08-06T08:14:19.867" v="416" actId="700"/>
          <ac:spMkLst>
            <pc:docMk/>
            <pc:sldMk cId="993343486" sldId="262"/>
            <ac:spMk id="4" creationId="{22755991-F2D0-FA19-50DA-9AC1FFF20899}"/>
          </ac:spMkLst>
        </pc:spChg>
        <pc:spChg chg="mod ord">
          <ac:chgData name="松本　眞祐" userId="98785e45-ba2d-4708-848b-f6857309e49d" providerId="ADAL" clId="{72263782-B839-446E-8E80-0B4E28354FB5}" dt="2025-08-06T08:14:19.867" v="416" actId="700"/>
          <ac:spMkLst>
            <pc:docMk/>
            <pc:sldMk cId="993343486" sldId="262"/>
            <ac:spMk id="5" creationId="{5B3C9765-8D08-BAA7-1D54-674E588A961C}"/>
          </ac:spMkLst>
        </pc:spChg>
        <pc:spChg chg="mod ord">
          <ac:chgData name="松本　眞祐" userId="98785e45-ba2d-4708-848b-f6857309e49d" providerId="ADAL" clId="{72263782-B839-446E-8E80-0B4E28354FB5}" dt="2025-08-06T08:14:19.867" v="416" actId="700"/>
          <ac:spMkLst>
            <pc:docMk/>
            <pc:sldMk cId="993343486" sldId="262"/>
            <ac:spMk id="6" creationId="{4D3487E3-E129-89EE-30FA-D6A7C2156493}"/>
          </ac:spMkLst>
        </pc:spChg>
        <pc:spChg chg="add mod">
          <ac:chgData name="松本　眞祐" userId="98785e45-ba2d-4708-848b-f6857309e49d" providerId="ADAL" clId="{72263782-B839-446E-8E80-0B4E28354FB5}" dt="2025-08-06T08:14:20.790" v="417"/>
          <ac:spMkLst>
            <pc:docMk/>
            <pc:sldMk cId="993343486" sldId="262"/>
            <ac:spMk id="7" creationId="{E54B0323-E630-7B26-D60B-474DD6B117E9}"/>
          </ac:spMkLst>
        </pc:spChg>
      </pc:sldChg>
      <pc:sldChg chg="modSp new mod ord">
        <pc:chgData name="松本　眞祐" userId="98785e45-ba2d-4708-848b-f6857309e49d" providerId="ADAL" clId="{72263782-B839-446E-8E80-0B4E28354FB5}" dt="2025-08-06T09:59:59.615" v="490"/>
        <pc:sldMkLst>
          <pc:docMk/>
          <pc:sldMk cId="91529530" sldId="263"/>
        </pc:sldMkLst>
        <pc:spChg chg="mod">
          <ac:chgData name="松本　眞祐" userId="98785e45-ba2d-4708-848b-f6857309e49d" providerId="ADAL" clId="{72263782-B839-446E-8E80-0B4E28354FB5}" dt="2025-08-06T09:59:57.505" v="488"/>
          <ac:spMkLst>
            <pc:docMk/>
            <pc:sldMk cId="91529530" sldId="263"/>
            <ac:spMk id="2" creationId="{18A75298-AE5D-FF9D-B493-A77F0F458408}"/>
          </ac:spMkLst>
        </pc:spChg>
      </pc:sldChg>
      <pc:sldChg chg="modSp new mod">
        <pc:chgData name="松本　眞祐" userId="98785e45-ba2d-4708-848b-f6857309e49d" providerId="ADAL" clId="{72263782-B839-446E-8E80-0B4E28354FB5}" dt="2025-08-06T10:00:27.025" v="580"/>
        <pc:sldMkLst>
          <pc:docMk/>
          <pc:sldMk cId="3229364649" sldId="264"/>
        </pc:sldMkLst>
        <pc:spChg chg="mod">
          <ac:chgData name="松本　眞祐" userId="98785e45-ba2d-4708-848b-f6857309e49d" providerId="ADAL" clId="{72263782-B839-446E-8E80-0B4E28354FB5}" dt="2025-08-06T10:00:27.025" v="580"/>
          <ac:spMkLst>
            <pc:docMk/>
            <pc:sldMk cId="3229364649" sldId="264"/>
            <ac:spMk id="2" creationId="{9DA202C8-95F4-94C6-E294-0FC86495C8DB}"/>
          </ac:spMkLst>
        </pc:spChg>
      </pc:sldChg>
      <pc:sldChg chg="modSp new del mod">
        <pc:chgData name="松本　眞祐" userId="98785e45-ba2d-4708-848b-f6857309e49d" providerId="ADAL" clId="{72263782-B839-446E-8E80-0B4E28354FB5}" dt="2025-08-06T12:33:54.558" v="2513" actId="2696"/>
        <pc:sldMkLst>
          <pc:docMk/>
          <pc:sldMk cId="587408659" sldId="265"/>
        </pc:sldMkLst>
        <pc:spChg chg="mod">
          <ac:chgData name="松本　眞祐" userId="98785e45-ba2d-4708-848b-f6857309e49d" providerId="ADAL" clId="{72263782-B839-446E-8E80-0B4E28354FB5}" dt="2025-08-06T10:00:54.268" v="585" actId="20577"/>
          <ac:spMkLst>
            <pc:docMk/>
            <pc:sldMk cId="587408659" sldId="265"/>
            <ac:spMk id="2" creationId="{232853C3-A0CB-7FA9-5B33-0E252578715B}"/>
          </ac:spMkLst>
        </pc:spChg>
      </pc:sldChg>
      <pc:sldChg chg="add">
        <pc:chgData name="松本　眞祐" userId="98785e45-ba2d-4708-848b-f6857309e49d" providerId="ADAL" clId="{72263782-B839-446E-8E80-0B4E28354FB5}" dt="2025-08-06T12:34:07.231" v="2516"/>
        <pc:sldMkLst>
          <pc:docMk/>
          <pc:sldMk cId="1794914132" sldId="265"/>
        </pc:sldMkLst>
      </pc:sldChg>
      <pc:sldChg chg="add del">
        <pc:chgData name="松本　眞祐" userId="98785e45-ba2d-4708-848b-f6857309e49d" providerId="ADAL" clId="{72263782-B839-446E-8E80-0B4E28354FB5}" dt="2025-08-06T12:34:05.112" v="2515"/>
        <pc:sldMkLst>
          <pc:docMk/>
          <pc:sldMk cId="4112009547" sldId="265"/>
        </pc:sldMkLst>
      </pc:sldChg>
      <pc:sldChg chg="addSp delSp modSp new del mod modAnim">
        <pc:chgData name="松本　眞祐" userId="98785e45-ba2d-4708-848b-f6857309e49d" providerId="ADAL" clId="{72263782-B839-446E-8E80-0B4E28354FB5}" dt="2025-08-06T11:09:30.764" v="860" actId="47"/>
        <pc:sldMkLst>
          <pc:docMk/>
          <pc:sldMk cId="806926434" sldId="266"/>
        </pc:sldMkLst>
        <pc:spChg chg="mod">
          <ac:chgData name="松本　眞祐" userId="98785e45-ba2d-4708-848b-f6857309e49d" providerId="ADAL" clId="{72263782-B839-446E-8E80-0B4E28354FB5}" dt="2025-08-06T10:48:05.245" v="665"/>
          <ac:spMkLst>
            <pc:docMk/>
            <pc:sldMk cId="806926434" sldId="266"/>
            <ac:spMk id="2" creationId="{1EF9172D-0B9E-D7F6-A7C9-8C55C8A503A1}"/>
          </ac:spMkLst>
        </pc:spChg>
        <pc:spChg chg="add mod">
          <ac:chgData name="松本　眞祐" userId="98785e45-ba2d-4708-848b-f6857309e49d" providerId="ADAL" clId="{72263782-B839-446E-8E80-0B4E28354FB5}" dt="2025-08-06T10:47:55.912" v="642"/>
          <ac:spMkLst>
            <pc:docMk/>
            <pc:sldMk cId="806926434" sldId="266"/>
            <ac:spMk id="4" creationId="{6A2397AC-E3A3-7997-B2DD-645C94B75547}"/>
          </ac:spMkLst>
        </pc:spChg>
        <pc:spChg chg="add mod">
          <ac:chgData name="松本　眞祐" userId="98785e45-ba2d-4708-848b-f6857309e49d" providerId="ADAL" clId="{72263782-B839-446E-8E80-0B4E28354FB5}" dt="2025-08-06T10:47:55.912" v="642"/>
          <ac:spMkLst>
            <pc:docMk/>
            <pc:sldMk cId="806926434" sldId="266"/>
            <ac:spMk id="5" creationId="{B337B171-0A05-77CF-9C93-B954F45F1F41}"/>
          </ac:spMkLst>
        </pc:spChg>
        <pc:spChg chg="mod topLvl">
          <ac:chgData name="松本　眞祐" userId="98785e45-ba2d-4708-848b-f6857309e49d" providerId="ADAL" clId="{72263782-B839-446E-8E80-0B4E28354FB5}" dt="2025-08-06T11:05:14.784" v="737" actId="165"/>
          <ac:spMkLst>
            <pc:docMk/>
            <pc:sldMk cId="806926434" sldId="266"/>
            <ac:spMk id="8" creationId="{B3C4D351-F9E9-7330-FE6B-1FE27FD310CD}"/>
          </ac:spMkLst>
        </pc:spChg>
        <pc:spChg chg="mod topLvl">
          <ac:chgData name="松本　眞祐" userId="98785e45-ba2d-4708-848b-f6857309e49d" providerId="ADAL" clId="{72263782-B839-446E-8E80-0B4E28354FB5}" dt="2025-08-06T11:05:14.784" v="737" actId="165"/>
          <ac:spMkLst>
            <pc:docMk/>
            <pc:sldMk cId="806926434" sldId="266"/>
            <ac:spMk id="9" creationId="{0FB917FA-509A-1298-CC12-7D47938ACD7D}"/>
          </ac:spMkLst>
        </pc:spChg>
        <pc:spChg chg="mod topLvl">
          <ac:chgData name="松本　眞祐" userId="98785e45-ba2d-4708-848b-f6857309e49d" providerId="ADAL" clId="{72263782-B839-446E-8E80-0B4E28354FB5}" dt="2025-08-06T11:05:14.784" v="737" actId="165"/>
          <ac:spMkLst>
            <pc:docMk/>
            <pc:sldMk cId="806926434" sldId="266"/>
            <ac:spMk id="10" creationId="{2CCF0DDC-80DF-004E-C836-4C95712A83D7}"/>
          </ac:spMkLst>
        </pc:spChg>
        <pc:spChg chg="mod topLvl">
          <ac:chgData name="松本　眞祐" userId="98785e45-ba2d-4708-848b-f6857309e49d" providerId="ADAL" clId="{72263782-B839-446E-8E80-0B4E28354FB5}" dt="2025-08-06T11:05:14.784" v="737" actId="165"/>
          <ac:spMkLst>
            <pc:docMk/>
            <pc:sldMk cId="806926434" sldId="266"/>
            <ac:spMk id="11" creationId="{DCD89589-9197-41FA-6828-0BC67B95DAAD}"/>
          </ac:spMkLst>
        </pc:spChg>
        <pc:spChg chg="mod topLvl">
          <ac:chgData name="松本　眞祐" userId="98785e45-ba2d-4708-848b-f6857309e49d" providerId="ADAL" clId="{72263782-B839-446E-8E80-0B4E28354FB5}" dt="2025-08-06T11:05:14.784" v="737" actId="165"/>
          <ac:spMkLst>
            <pc:docMk/>
            <pc:sldMk cId="806926434" sldId="266"/>
            <ac:spMk id="12" creationId="{60EB5EB6-3FE4-81F3-79CA-8603D527D231}"/>
          </ac:spMkLst>
        </pc:spChg>
        <pc:spChg chg="mod topLvl">
          <ac:chgData name="松本　眞祐" userId="98785e45-ba2d-4708-848b-f6857309e49d" providerId="ADAL" clId="{72263782-B839-446E-8E80-0B4E28354FB5}" dt="2025-08-06T11:05:14.784" v="737" actId="165"/>
          <ac:spMkLst>
            <pc:docMk/>
            <pc:sldMk cId="806926434" sldId="266"/>
            <ac:spMk id="13" creationId="{9C85C57F-0EFC-8A5B-C332-58FB45EC4ECB}"/>
          </ac:spMkLst>
        </pc:spChg>
        <pc:spChg chg="add">
          <ac:chgData name="松本　眞祐" userId="98785e45-ba2d-4708-848b-f6857309e49d" providerId="ADAL" clId="{72263782-B839-446E-8E80-0B4E28354FB5}" dt="2025-08-06T11:05:25.568" v="738"/>
          <ac:spMkLst>
            <pc:docMk/>
            <pc:sldMk cId="806926434" sldId="266"/>
            <ac:spMk id="20" creationId="{0BC38895-5192-D576-52AF-2244CDC5BE36}"/>
          </ac:spMkLst>
        </pc:spChg>
        <pc:grpChg chg="add del mod">
          <ac:chgData name="松本　眞祐" userId="98785e45-ba2d-4708-848b-f6857309e49d" providerId="ADAL" clId="{72263782-B839-446E-8E80-0B4E28354FB5}" dt="2025-08-06T11:05:14.784" v="737" actId="165"/>
          <ac:grpSpMkLst>
            <pc:docMk/>
            <pc:sldMk cId="806926434" sldId="266"/>
            <ac:grpSpMk id="6" creationId="{C1F6BC68-90C3-CDFE-3DB5-E41D3F980241}"/>
          </ac:grpSpMkLst>
        </pc:grpChg>
        <pc:picChg chg="mod topLvl">
          <ac:chgData name="松本　眞祐" userId="98785e45-ba2d-4708-848b-f6857309e49d" providerId="ADAL" clId="{72263782-B839-446E-8E80-0B4E28354FB5}" dt="2025-08-06T11:05:14.784" v="737" actId="165"/>
          <ac:picMkLst>
            <pc:docMk/>
            <pc:sldMk cId="806926434" sldId="266"/>
            <ac:picMk id="7" creationId="{3FC6781A-EF6B-020E-D20E-FC8CD5FABB8E}"/>
          </ac:picMkLst>
        </pc:picChg>
        <pc:cxnChg chg="mod topLvl">
          <ac:chgData name="松本　眞祐" userId="98785e45-ba2d-4708-848b-f6857309e49d" providerId="ADAL" clId="{72263782-B839-446E-8E80-0B4E28354FB5}" dt="2025-08-06T11:05:14.784" v="737" actId="165"/>
          <ac:cxnSpMkLst>
            <pc:docMk/>
            <pc:sldMk cId="806926434" sldId="266"/>
            <ac:cxnSpMk id="15" creationId="{6539BC92-82D7-DE4E-727D-D255525ACB26}"/>
          </ac:cxnSpMkLst>
        </pc:cxnChg>
        <pc:cxnChg chg="mod topLvl">
          <ac:chgData name="松本　眞祐" userId="98785e45-ba2d-4708-848b-f6857309e49d" providerId="ADAL" clId="{72263782-B839-446E-8E80-0B4E28354FB5}" dt="2025-08-06T11:05:14.784" v="737" actId="165"/>
          <ac:cxnSpMkLst>
            <pc:docMk/>
            <pc:sldMk cId="806926434" sldId="266"/>
            <ac:cxnSpMk id="18" creationId="{8683F314-CFA8-4E3B-3A87-42B54C4DCDB5}"/>
          </ac:cxnSpMkLst>
        </pc:cxnChg>
      </pc:sldChg>
      <pc:sldChg chg="new del">
        <pc:chgData name="松本　眞祐" userId="98785e45-ba2d-4708-848b-f6857309e49d" providerId="ADAL" clId="{72263782-B839-446E-8E80-0B4E28354FB5}" dt="2025-08-06T10:41:26.619" v="639" actId="47"/>
        <pc:sldMkLst>
          <pc:docMk/>
          <pc:sldMk cId="3203839070" sldId="266"/>
        </pc:sldMkLst>
      </pc:sldChg>
      <pc:sldChg chg="modSp new del mod">
        <pc:chgData name="松本　眞祐" userId="98785e45-ba2d-4708-848b-f6857309e49d" providerId="ADAL" clId="{72263782-B839-446E-8E80-0B4E28354FB5}" dt="2025-08-06T11:13:36.024" v="862" actId="47"/>
        <pc:sldMkLst>
          <pc:docMk/>
          <pc:sldMk cId="1629361080" sldId="267"/>
        </pc:sldMkLst>
        <pc:spChg chg="mod">
          <ac:chgData name="松本　眞祐" userId="98785e45-ba2d-4708-848b-f6857309e49d" providerId="ADAL" clId="{72263782-B839-446E-8E80-0B4E28354FB5}" dt="2025-08-06T10:49:32.494" v="736" actId="20577"/>
          <ac:spMkLst>
            <pc:docMk/>
            <pc:sldMk cId="1629361080" sldId="267"/>
            <ac:spMk id="2" creationId="{8E00781E-A91D-7A82-4372-36250439819F}"/>
          </ac:spMkLst>
        </pc:spChg>
      </pc:sldChg>
      <pc:sldChg chg="addSp delSp modSp add mod modAnim">
        <pc:chgData name="松本　眞祐" userId="98785e45-ba2d-4708-848b-f6857309e49d" providerId="ADAL" clId="{72263782-B839-446E-8E80-0B4E28354FB5}" dt="2025-08-06T11:09:25.879" v="859" actId="2711"/>
        <pc:sldMkLst>
          <pc:docMk/>
          <pc:sldMk cId="2084181038" sldId="268"/>
        </pc:sldMkLst>
        <pc:spChg chg="del">
          <ac:chgData name="松本　眞祐" userId="98785e45-ba2d-4708-848b-f6857309e49d" providerId="ADAL" clId="{72263782-B839-446E-8E80-0B4E28354FB5}" dt="2025-08-06T11:05:35.040" v="741" actId="478"/>
          <ac:spMkLst>
            <pc:docMk/>
            <pc:sldMk cId="2084181038" sldId="268"/>
            <ac:spMk id="4" creationId="{5B81596A-95B4-EE7A-1A73-7A92809C425E}"/>
          </ac:spMkLst>
        </pc:spChg>
        <pc:spChg chg="del">
          <ac:chgData name="松本　眞祐" userId="98785e45-ba2d-4708-848b-f6857309e49d" providerId="ADAL" clId="{72263782-B839-446E-8E80-0B4E28354FB5}" dt="2025-08-06T11:05:35.040" v="741" actId="478"/>
          <ac:spMkLst>
            <pc:docMk/>
            <pc:sldMk cId="2084181038" sldId="268"/>
            <ac:spMk id="5" creationId="{427C6116-D7D1-AF4F-9149-0FAF949DC491}"/>
          </ac:spMkLst>
        </pc:spChg>
        <pc:spChg chg="del">
          <ac:chgData name="松本　眞祐" userId="98785e45-ba2d-4708-848b-f6857309e49d" providerId="ADAL" clId="{72263782-B839-446E-8E80-0B4E28354FB5}" dt="2025-08-06T11:05:35.040" v="741" actId="478"/>
          <ac:spMkLst>
            <pc:docMk/>
            <pc:sldMk cId="2084181038" sldId="268"/>
            <ac:spMk id="8" creationId="{57C7E670-45C2-17A0-5E00-8F30D128BEC5}"/>
          </ac:spMkLst>
        </pc:spChg>
        <pc:spChg chg="del">
          <ac:chgData name="松本　眞祐" userId="98785e45-ba2d-4708-848b-f6857309e49d" providerId="ADAL" clId="{72263782-B839-446E-8E80-0B4E28354FB5}" dt="2025-08-06T11:05:35.040" v="741" actId="478"/>
          <ac:spMkLst>
            <pc:docMk/>
            <pc:sldMk cId="2084181038" sldId="268"/>
            <ac:spMk id="9" creationId="{5F0C5C6F-7804-049D-0240-D4DDAE46095A}"/>
          </ac:spMkLst>
        </pc:spChg>
        <pc:spChg chg="del">
          <ac:chgData name="松本　眞祐" userId="98785e45-ba2d-4708-848b-f6857309e49d" providerId="ADAL" clId="{72263782-B839-446E-8E80-0B4E28354FB5}" dt="2025-08-06T11:05:35.040" v="741" actId="478"/>
          <ac:spMkLst>
            <pc:docMk/>
            <pc:sldMk cId="2084181038" sldId="268"/>
            <ac:spMk id="10" creationId="{E1ABF0B7-8201-F1C1-71B5-95AF33D6D771}"/>
          </ac:spMkLst>
        </pc:spChg>
        <pc:spChg chg="del">
          <ac:chgData name="松本　眞祐" userId="98785e45-ba2d-4708-848b-f6857309e49d" providerId="ADAL" clId="{72263782-B839-446E-8E80-0B4E28354FB5}" dt="2025-08-06T11:05:35.040" v="741" actId="478"/>
          <ac:spMkLst>
            <pc:docMk/>
            <pc:sldMk cId="2084181038" sldId="268"/>
            <ac:spMk id="11" creationId="{4CD33D01-1069-8D0F-1424-37D0E4F7E138}"/>
          </ac:spMkLst>
        </pc:spChg>
        <pc:spChg chg="del">
          <ac:chgData name="松本　眞祐" userId="98785e45-ba2d-4708-848b-f6857309e49d" providerId="ADAL" clId="{72263782-B839-446E-8E80-0B4E28354FB5}" dt="2025-08-06T11:05:35.040" v="741" actId="478"/>
          <ac:spMkLst>
            <pc:docMk/>
            <pc:sldMk cId="2084181038" sldId="268"/>
            <ac:spMk id="12" creationId="{1D6F49CF-BEB7-02B2-9C6E-769233083D96}"/>
          </ac:spMkLst>
        </pc:spChg>
        <pc:spChg chg="del">
          <ac:chgData name="松本　眞祐" userId="98785e45-ba2d-4708-848b-f6857309e49d" providerId="ADAL" clId="{72263782-B839-446E-8E80-0B4E28354FB5}" dt="2025-08-06T11:05:35.040" v="741" actId="478"/>
          <ac:spMkLst>
            <pc:docMk/>
            <pc:sldMk cId="2084181038" sldId="268"/>
            <ac:spMk id="13" creationId="{637B4B15-1D4E-7010-35C2-EF5433665DCB}"/>
          </ac:spMkLst>
        </pc:spChg>
        <pc:spChg chg="del">
          <ac:chgData name="松本　眞祐" userId="98785e45-ba2d-4708-848b-f6857309e49d" providerId="ADAL" clId="{72263782-B839-446E-8E80-0B4E28354FB5}" dt="2025-08-06T11:05:35.040" v="741" actId="478"/>
          <ac:spMkLst>
            <pc:docMk/>
            <pc:sldMk cId="2084181038" sldId="268"/>
            <ac:spMk id="20" creationId="{B4412673-7141-6509-4E13-202793E8716F}"/>
          </ac:spMkLst>
        </pc:spChg>
        <pc:spChg chg="add del mod">
          <ac:chgData name="松本　眞祐" userId="98785e45-ba2d-4708-848b-f6857309e49d" providerId="ADAL" clId="{72263782-B839-446E-8E80-0B4E28354FB5}" dt="2025-08-06T11:06:56.802" v="756" actId="478"/>
          <ac:spMkLst>
            <pc:docMk/>
            <pc:sldMk cId="2084181038" sldId="268"/>
            <ac:spMk id="21" creationId="{1E6E78D3-084F-FBDB-A931-7A7BF85F8B4A}"/>
          </ac:spMkLst>
        </pc:spChg>
        <pc:spChg chg="add mod topLvl">
          <ac:chgData name="松本　眞祐" userId="98785e45-ba2d-4708-848b-f6857309e49d" providerId="ADAL" clId="{72263782-B839-446E-8E80-0B4E28354FB5}" dt="2025-08-06T11:09:11.450" v="854" actId="165"/>
          <ac:spMkLst>
            <pc:docMk/>
            <pc:sldMk cId="2084181038" sldId="268"/>
            <ac:spMk id="22" creationId="{CA994E5C-2D09-ED6A-A939-A42F0AF36DC2}"/>
          </ac:spMkLst>
        </pc:spChg>
        <pc:spChg chg="add del mod">
          <ac:chgData name="松本　眞祐" userId="98785e45-ba2d-4708-848b-f6857309e49d" providerId="ADAL" clId="{72263782-B839-446E-8E80-0B4E28354FB5}" dt="2025-08-06T11:06:52.420" v="753" actId="478"/>
          <ac:spMkLst>
            <pc:docMk/>
            <pc:sldMk cId="2084181038" sldId="268"/>
            <ac:spMk id="23" creationId="{30FE61F0-26CD-F6BC-F48E-7E4DADD93039}"/>
          </ac:spMkLst>
        </pc:spChg>
        <pc:spChg chg="add mod topLvl">
          <ac:chgData name="松本　眞祐" userId="98785e45-ba2d-4708-848b-f6857309e49d" providerId="ADAL" clId="{72263782-B839-446E-8E80-0B4E28354FB5}" dt="2025-08-06T11:09:11.450" v="854" actId="165"/>
          <ac:spMkLst>
            <pc:docMk/>
            <pc:sldMk cId="2084181038" sldId="268"/>
            <ac:spMk id="24" creationId="{4E14C9F4-194F-8D82-05EC-D7A156056B02}"/>
          </ac:spMkLst>
        </pc:spChg>
        <pc:spChg chg="add del mod">
          <ac:chgData name="松本　眞祐" userId="98785e45-ba2d-4708-848b-f6857309e49d" providerId="ADAL" clId="{72263782-B839-446E-8E80-0B4E28354FB5}" dt="2025-08-06T11:06:21.888" v="749" actId="478"/>
          <ac:spMkLst>
            <pc:docMk/>
            <pc:sldMk cId="2084181038" sldId="268"/>
            <ac:spMk id="32" creationId="{4F3874EA-1575-D6AD-B80E-B7B029D68BBD}"/>
          </ac:spMkLst>
        </pc:spChg>
        <pc:spChg chg="add del mod">
          <ac:chgData name="松本　眞祐" userId="98785e45-ba2d-4708-848b-f6857309e49d" providerId="ADAL" clId="{72263782-B839-446E-8E80-0B4E28354FB5}" dt="2025-08-06T11:06:21.888" v="749" actId="478"/>
          <ac:spMkLst>
            <pc:docMk/>
            <pc:sldMk cId="2084181038" sldId="268"/>
            <ac:spMk id="33" creationId="{ADA96802-EB32-3680-DCDD-F5EC8DFFCA99}"/>
          </ac:spMkLst>
        </pc:spChg>
        <pc:spChg chg="add del mod">
          <ac:chgData name="松本　眞祐" userId="98785e45-ba2d-4708-848b-f6857309e49d" providerId="ADAL" clId="{72263782-B839-446E-8E80-0B4E28354FB5}" dt="2025-08-06T11:06:21.888" v="749" actId="478"/>
          <ac:spMkLst>
            <pc:docMk/>
            <pc:sldMk cId="2084181038" sldId="268"/>
            <ac:spMk id="34" creationId="{F1C51784-0392-BFD5-1FF9-CD1242ED0DEA}"/>
          </ac:spMkLst>
        </pc:spChg>
        <pc:spChg chg="add del mod">
          <ac:chgData name="松本　眞祐" userId="98785e45-ba2d-4708-848b-f6857309e49d" providerId="ADAL" clId="{72263782-B839-446E-8E80-0B4E28354FB5}" dt="2025-08-06T11:06:21.888" v="749" actId="478"/>
          <ac:spMkLst>
            <pc:docMk/>
            <pc:sldMk cId="2084181038" sldId="268"/>
            <ac:spMk id="35" creationId="{39136DE0-C9AA-D2F4-0CE1-2DACEBC61F06}"/>
          </ac:spMkLst>
        </pc:spChg>
        <pc:spChg chg="add mod topLvl">
          <ac:chgData name="松本　眞祐" userId="98785e45-ba2d-4708-848b-f6857309e49d" providerId="ADAL" clId="{72263782-B839-446E-8E80-0B4E28354FB5}" dt="2025-08-06T11:09:11.450" v="854" actId="165"/>
          <ac:spMkLst>
            <pc:docMk/>
            <pc:sldMk cId="2084181038" sldId="268"/>
            <ac:spMk id="40" creationId="{D2A17456-4DD4-FD79-CC6C-6CD585E71EC8}"/>
          </ac:spMkLst>
        </pc:spChg>
        <pc:spChg chg="add mod topLvl">
          <ac:chgData name="松本　眞祐" userId="98785e45-ba2d-4708-848b-f6857309e49d" providerId="ADAL" clId="{72263782-B839-446E-8E80-0B4E28354FB5}" dt="2025-08-06T11:09:25.879" v="859" actId="2711"/>
          <ac:spMkLst>
            <pc:docMk/>
            <pc:sldMk cId="2084181038" sldId="268"/>
            <ac:spMk id="41" creationId="{D3AC5187-68FE-5EC8-3218-C1FC41828070}"/>
          </ac:spMkLst>
        </pc:spChg>
        <pc:grpChg chg="add del mod">
          <ac:chgData name="松本　眞祐" userId="98785e45-ba2d-4708-848b-f6857309e49d" providerId="ADAL" clId="{72263782-B839-446E-8E80-0B4E28354FB5}" dt="2025-08-06T11:09:11.450" v="854" actId="165"/>
          <ac:grpSpMkLst>
            <pc:docMk/>
            <pc:sldMk cId="2084181038" sldId="268"/>
            <ac:grpSpMk id="42" creationId="{0F295560-40C6-036D-575C-077FD55D81F4}"/>
          </ac:grpSpMkLst>
        </pc:grpChg>
        <pc:picChg chg="add del mod topLvl">
          <ac:chgData name="松本　眞祐" userId="98785e45-ba2d-4708-848b-f6857309e49d" providerId="ADAL" clId="{72263782-B839-446E-8E80-0B4E28354FB5}" dt="2025-08-06T11:09:11.450" v="854" actId="165"/>
          <ac:picMkLst>
            <pc:docMk/>
            <pc:sldMk cId="2084181038" sldId="268"/>
            <ac:picMk id="6" creationId="{807F39E7-7D1D-7F08-C5FD-4A548841A64A}"/>
          </ac:picMkLst>
        </pc:picChg>
        <pc:picChg chg="del mod">
          <ac:chgData name="松本　眞祐" userId="98785e45-ba2d-4708-848b-f6857309e49d" providerId="ADAL" clId="{72263782-B839-446E-8E80-0B4E28354FB5}" dt="2025-08-06T11:05:35.040" v="741" actId="478"/>
          <ac:picMkLst>
            <pc:docMk/>
            <pc:sldMk cId="2084181038" sldId="268"/>
            <ac:picMk id="7" creationId="{1A7A0685-3C26-F909-CDF1-7A1B40199FD7}"/>
          </ac:picMkLst>
        </pc:picChg>
        <pc:cxnChg chg="del">
          <ac:chgData name="松本　眞祐" userId="98785e45-ba2d-4708-848b-f6857309e49d" providerId="ADAL" clId="{72263782-B839-446E-8E80-0B4E28354FB5}" dt="2025-08-06T11:06:21.888" v="749" actId="478"/>
          <ac:cxnSpMkLst>
            <pc:docMk/>
            <pc:sldMk cId="2084181038" sldId="268"/>
            <ac:cxnSpMk id="25" creationId="{C2785D04-0109-4C85-A7AA-C2C796063502}"/>
          </ac:cxnSpMkLst>
        </pc:cxnChg>
        <pc:cxnChg chg="add del">
          <ac:chgData name="松本　眞祐" userId="98785e45-ba2d-4708-848b-f6857309e49d" providerId="ADAL" clId="{72263782-B839-446E-8E80-0B4E28354FB5}" dt="2025-08-06T11:06:21.888" v="749" actId="478"/>
          <ac:cxnSpMkLst>
            <pc:docMk/>
            <pc:sldMk cId="2084181038" sldId="268"/>
            <ac:cxnSpMk id="26" creationId="{C5FC7F0C-3E32-5867-6A66-C02E1998020D}"/>
          </ac:cxnSpMkLst>
        </pc:cxnChg>
        <pc:cxnChg chg="add del mod">
          <ac:chgData name="松本　眞祐" userId="98785e45-ba2d-4708-848b-f6857309e49d" providerId="ADAL" clId="{72263782-B839-446E-8E80-0B4E28354FB5}" dt="2025-08-06T11:06:21.888" v="749" actId="478"/>
          <ac:cxnSpMkLst>
            <pc:docMk/>
            <pc:sldMk cId="2084181038" sldId="268"/>
            <ac:cxnSpMk id="27" creationId="{66FD6261-966F-7E33-FEBD-91F688B93E58}"/>
          </ac:cxnSpMkLst>
        </pc:cxnChg>
        <pc:cxnChg chg="add">
          <ac:chgData name="松本　眞祐" userId="98785e45-ba2d-4708-848b-f6857309e49d" providerId="ADAL" clId="{72263782-B839-446E-8E80-0B4E28354FB5}" dt="2025-08-06T11:06:20.256" v="748" actId="478"/>
          <ac:cxnSpMkLst>
            <pc:docMk/>
            <pc:sldMk cId="2084181038" sldId="268"/>
            <ac:cxnSpMk id="28" creationId="{0DA12D5E-D7EE-DF90-0128-B5254274451F}"/>
          </ac:cxnSpMkLst>
        </pc:cxnChg>
        <pc:cxnChg chg="add del">
          <ac:chgData name="松本　眞祐" userId="98785e45-ba2d-4708-848b-f6857309e49d" providerId="ADAL" clId="{72263782-B839-446E-8E80-0B4E28354FB5}" dt="2025-08-06T11:06:21.888" v="749" actId="478"/>
          <ac:cxnSpMkLst>
            <pc:docMk/>
            <pc:sldMk cId="2084181038" sldId="268"/>
            <ac:cxnSpMk id="29" creationId="{1A8C4631-3DB9-4416-4833-73C2EBA69D67}"/>
          </ac:cxnSpMkLst>
        </pc:cxnChg>
        <pc:cxnChg chg="add del">
          <ac:chgData name="松本　眞祐" userId="98785e45-ba2d-4708-848b-f6857309e49d" providerId="ADAL" clId="{72263782-B839-446E-8E80-0B4E28354FB5}" dt="2025-08-06T11:06:21.888" v="749" actId="478"/>
          <ac:cxnSpMkLst>
            <pc:docMk/>
            <pc:sldMk cId="2084181038" sldId="268"/>
            <ac:cxnSpMk id="30" creationId="{604E6955-CEF3-4049-5AB0-A66C36B38721}"/>
          </ac:cxnSpMkLst>
        </pc:cxnChg>
        <pc:cxnChg chg="add del">
          <ac:chgData name="松本　眞祐" userId="98785e45-ba2d-4708-848b-f6857309e49d" providerId="ADAL" clId="{72263782-B839-446E-8E80-0B4E28354FB5}" dt="2025-08-06T11:06:21.888" v="749" actId="478"/>
          <ac:cxnSpMkLst>
            <pc:docMk/>
            <pc:sldMk cId="2084181038" sldId="268"/>
            <ac:cxnSpMk id="31" creationId="{BB020344-70D8-C76A-B8C8-6D0CC4840BFF}"/>
          </ac:cxnSpMkLst>
        </pc:cxnChg>
        <pc:cxnChg chg="add del">
          <ac:chgData name="松本　眞祐" userId="98785e45-ba2d-4708-848b-f6857309e49d" providerId="ADAL" clId="{72263782-B839-446E-8E80-0B4E28354FB5}" dt="2025-08-06T11:07:08.918" v="758" actId="11529"/>
          <ac:cxnSpMkLst>
            <pc:docMk/>
            <pc:sldMk cId="2084181038" sldId="268"/>
            <ac:cxnSpMk id="37" creationId="{B188CBE1-4E11-7A2E-063A-E70060601211}"/>
          </ac:cxnSpMkLst>
        </pc:cxnChg>
        <pc:cxnChg chg="add mod ord topLvl">
          <ac:chgData name="松本　眞祐" userId="98785e45-ba2d-4708-848b-f6857309e49d" providerId="ADAL" clId="{72263782-B839-446E-8E80-0B4E28354FB5}" dt="2025-08-06T11:09:11.450" v="854" actId="165"/>
          <ac:cxnSpMkLst>
            <pc:docMk/>
            <pc:sldMk cId="2084181038" sldId="268"/>
            <ac:cxnSpMk id="39" creationId="{8ED69791-B64A-3801-7418-DBD93785CD7B}"/>
          </ac:cxnSpMkLst>
        </pc:cxnChg>
      </pc:sldChg>
      <pc:sldChg chg="addSp delSp modSp add mod delAnim">
        <pc:chgData name="松本　眞祐" userId="98785e45-ba2d-4708-848b-f6857309e49d" providerId="ADAL" clId="{72263782-B839-446E-8E80-0B4E28354FB5}" dt="2025-08-06T11:33:33.177" v="1293" actId="14100"/>
        <pc:sldMkLst>
          <pc:docMk/>
          <pc:sldMk cId="4073714266" sldId="269"/>
        </pc:sldMkLst>
        <pc:spChg chg="mod">
          <ac:chgData name="松本　眞祐" userId="98785e45-ba2d-4708-848b-f6857309e49d" providerId="ADAL" clId="{72263782-B839-446E-8E80-0B4E28354FB5}" dt="2025-08-06T11:13:43.455" v="882"/>
          <ac:spMkLst>
            <pc:docMk/>
            <pc:sldMk cId="4073714266" sldId="269"/>
            <ac:spMk id="2" creationId="{420E5B71-DEFC-5BF4-1ECD-081146CE14D2}"/>
          </ac:spMkLst>
        </pc:spChg>
        <pc:spChg chg="mod">
          <ac:chgData name="松本　眞祐" userId="98785e45-ba2d-4708-848b-f6857309e49d" providerId="ADAL" clId="{72263782-B839-446E-8E80-0B4E28354FB5}" dt="2025-08-06T11:29:57.426" v="1238" actId="1076"/>
          <ac:spMkLst>
            <pc:docMk/>
            <pc:sldMk cId="4073714266" sldId="269"/>
            <ac:spMk id="6" creationId="{9C6D1912-F47C-2DBD-E303-57A89BB66BA6}"/>
          </ac:spMkLst>
        </pc:spChg>
        <pc:spChg chg="mod">
          <ac:chgData name="松本　眞祐" userId="98785e45-ba2d-4708-848b-f6857309e49d" providerId="ADAL" clId="{72263782-B839-446E-8E80-0B4E28354FB5}" dt="2025-08-06T11:29:36.283" v="1225" actId="165"/>
          <ac:spMkLst>
            <pc:docMk/>
            <pc:sldMk cId="4073714266" sldId="269"/>
            <ac:spMk id="8" creationId="{1E6D6E8A-4837-0ECE-D6EB-43A2C9F9FE54}"/>
          </ac:spMkLst>
        </pc:spChg>
        <pc:spChg chg="del">
          <ac:chgData name="松本　眞祐" userId="98785e45-ba2d-4708-848b-f6857309e49d" providerId="ADAL" clId="{72263782-B839-446E-8E80-0B4E28354FB5}" dt="2025-08-06T11:16:37.580" v="885" actId="478"/>
          <ac:spMkLst>
            <pc:docMk/>
            <pc:sldMk cId="4073714266" sldId="269"/>
            <ac:spMk id="9" creationId="{5805C909-6474-0E36-B354-0BED000B3EB1}"/>
          </ac:spMkLst>
        </pc:spChg>
        <pc:spChg chg="mod">
          <ac:chgData name="松本　眞祐" userId="98785e45-ba2d-4708-848b-f6857309e49d" providerId="ADAL" clId="{72263782-B839-446E-8E80-0B4E28354FB5}" dt="2025-08-06T11:29:36.283" v="1225" actId="165"/>
          <ac:spMkLst>
            <pc:docMk/>
            <pc:sldMk cId="4073714266" sldId="269"/>
            <ac:spMk id="10" creationId="{25FE909E-C0BE-5C61-C4C9-64522E906FA8}"/>
          </ac:spMkLst>
        </pc:spChg>
        <pc:spChg chg="del">
          <ac:chgData name="松本　眞祐" userId="98785e45-ba2d-4708-848b-f6857309e49d" providerId="ADAL" clId="{72263782-B839-446E-8E80-0B4E28354FB5}" dt="2025-08-06T11:16:37.580" v="885" actId="478"/>
          <ac:spMkLst>
            <pc:docMk/>
            <pc:sldMk cId="4073714266" sldId="269"/>
            <ac:spMk id="11" creationId="{62C73B71-6208-8958-32A1-BFFEAF5AB295}"/>
          </ac:spMkLst>
        </pc:spChg>
        <pc:spChg chg="del">
          <ac:chgData name="松本　眞祐" userId="98785e45-ba2d-4708-848b-f6857309e49d" providerId="ADAL" clId="{72263782-B839-446E-8E80-0B4E28354FB5}" dt="2025-08-06T11:16:39.943" v="886" actId="478"/>
          <ac:spMkLst>
            <pc:docMk/>
            <pc:sldMk cId="4073714266" sldId="269"/>
            <ac:spMk id="19" creationId="{16AED694-F5EE-0C7D-128E-9509EE5BB1A4}"/>
          </ac:spMkLst>
        </pc:spChg>
        <pc:spChg chg="del">
          <ac:chgData name="松本　眞祐" userId="98785e45-ba2d-4708-848b-f6857309e49d" providerId="ADAL" clId="{72263782-B839-446E-8E80-0B4E28354FB5}" dt="2025-08-06T11:16:39.943" v="886" actId="478"/>
          <ac:spMkLst>
            <pc:docMk/>
            <pc:sldMk cId="4073714266" sldId="269"/>
            <ac:spMk id="20" creationId="{0E63395F-2D46-6707-E5F1-A43E5E061926}"/>
          </ac:spMkLst>
        </pc:spChg>
        <pc:spChg chg="del">
          <ac:chgData name="松本　眞祐" userId="98785e45-ba2d-4708-848b-f6857309e49d" providerId="ADAL" clId="{72263782-B839-446E-8E80-0B4E28354FB5}" dt="2025-08-06T11:16:37.580" v="885" actId="478"/>
          <ac:spMkLst>
            <pc:docMk/>
            <pc:sldMk cId="4073714266" sldId="269"/>
            <ac:spMk id="21" creationId="{F8600529-F0CA-7E0E-50F8-5D4B4C104483}"/>
          </ac:spMkLst>
        </pc:spChg>
        <pc:spChg chg="del">
          <ac:chgData name="松本　眞祐" userId="98785e45-ba2d-4708-848b-f6857309e49d" providerId="ADAL" clId="{72263782-B839-446E-8E80-0B4E28354FB5}" dt="2025-08-06T11:16:37.580" v="885" actId="478"/>
          <ac:spMkLst>
            <pc:docMk/>
            <pc:sldMk cId="4073714266" sldId="269"/>
            <ac:spMk id="22" creationId="{38F7B4E2-FA70-1BD1-A2BA-332717997AB5}"/>
          </ac:spMkLst>
        </pc:spChg>
        <pc:spChg chg="del">
          <ac:chgData name="松本　眞祐" userId="98785e45-ba2d-4708-848b-f6857309e49d" providerId="ADAL" clId="{72263782-B839-446E-8E80-0B4E28354FB5}" dt="2025-08-06T11:16:32.875" v="884" actId="478"/>
          <ac:spMkLst>
            <pc:docMk/>
            <pc:sldMk cId="4073714266" sldId="269"/>
            <ac:spMk id="37" creationId="{7BEAFDE6-FCE9-4DB2-7E09-4C2EEDF74A62}"/>
          </ac:spMkLst>
        </pc:spChg>
        <pc:spChg chg="add mod topLvl">
          <ac:chgData name="松本　眞祐" userId="98785e45-ba2d-4708-848b-f6857309e49d" providerId="ADAL" clId="{72263782-B839-446E-8E80-0B4E28354FB5}" dt="2025-08-06T11:33:26.786" v="1291" actId="1076"/>
          <ac:spMkLst>
            <pc:docMk/>
            <pc:sldMk cId="4073714266" sldId="269"/>
            <ac:spMk id="38" creationId="{E442C12E-3BF8-D1DF-5EF0-584B8F70FF5D}"/>
          </ac:spMkLst>
        </pc:spChg>
        <pc:spChg chg="mod">
          <ac:chgData name="松本　眞祐" userId="98785e45-ba2d-4708-848b-f6857309e49d" providerId="ADAL" clId="{72263782-B839-446E-8E80-0B4E28354FB5}" dt="2025-08-06T11:29:39.529" v="1227" actId="571"/>
          <ac:spMkLst>
            <pc:docMk/>
            <pc:sldMk cId="4073714266" sldId="269"/>
            <ac:spMk id="43" creationId="{2DD37DCA-9C1F-E444-B8C7-E989224199B0}"/>
          </ac:spMkLst>
        </pc:spChg>
        <pc:spChg chg="mod">
          <ac:chgData name="松本　眞祐" userId="98785e45-ba2d-4708-848b-f6857309e49d" providerId="ADAL" clId="{72263782-B839-446E-8E80-0B4E28354FB5}" dt="2025-08-06T11:29:39.529" v="1227" actId="571"/>
          <ac:spMkLst>
            <pc:docMk/>
            <pc:sldMk cId="4073714266" sldId="269"/>
            <ac:spMk id="44" creationId="{51BCB7EF-58DB-1576-AA94-8042565DEA0D}"/>
          </ac:spMkLst>
        </pc:spChg>
        <pc:grpChg chg="add mod topLvl">
          <ac:chgData name="松本　眞祐" userId="98785e45-ba2d-4708-848b-f6857309e49d" providerId="ADAL" clId="{72263782-B839-446E-8E80-0B4E28354FB5}" dt="2025-08-06T11:33:23.277" v="1290" actId="1076"/>
          <ac:grpSpMkLst>
            <pc:docMk/>
            <pc:sldMk cId="4073714266" sldId="269"/>
            <ac:grpSpMk id="3" creationId="{2CC8F5A3-43CE-9D6A-3D17-9880F29DEE34}"/>
          </ac:grpSpMkLst>
        </pc:grpChg>
        <pc:grpChg chg="del">
          <ac:chgData name="松本　眞祐" userId="98785e45-ba2d-4708-848b-f6857309e49d" providerId="ADAL" clId="{72263782-B839-446E-8E80-0B4E28354FB5}" dt="2025-08-06T11:16:30.187" v="883" actId="478"/>
          <ac:grpSpMkLst>
            <pc:docMk/>
            <pc:sldMk cId="4073714266" sldId="269"/>
            <ac:grpSpMk id="23" creationId="{505FBD00-2146-FFBF-26A4-FD0181F2A90C}"/>
          </ac:grpSpMkLst>
        </pc:grpChg>
        <pc:grpChg chg="add del mod">
          <ac:chgData name="松本　眞祐" userId="98785e45-ba2d-4708-848b-f6857309e49d" providerId="ADAL" clId="{72263782-B839-446E-8E80-0B4E28354FB5}" dt="2025-08-06T11:29:36.283" v="1225" actId="165"/>
          <ac:grpSpMkLst>
            <pc:docMk/>
            <pc:sldMk cId="4073714266" sldId="269"/>
            <ac:grpSpMk id="40" creationId="{F57FFBC4-5083-3DE6-2F7B-6156AC059BDA}"/>
          </ac:grpSpMkLst>
        </pc:grpChg>
        <pc:grpChg chg="add mod">
          <ac:chgData name="松本　眞祐" userId="98785e45-ba2d-4708-848b-f6857309e49d" providerId="ADAL" clId="{72263782-B839-446E-8E80-0B4E28354FB5}" dt="2025-08-06T11:29:39.529" v="1227" actId="571"/>
          <ac:grpSpMkLst>
            <pc:docMk/>
            <pc:sldMk cId="4073714266" sldId="269"/>
            <ac:grpSpMk id="41" creationId="{9DA947E5-A666-5499-02E0-A30C88EE562A}"/>
          </ac:grpSpMkLst>
        </pc:grpChg>
        <pc:picChg chg="mod modCrop">
          <ac:chgData name="松本　眞祐" userId="98785e45-ba2d-4708-848b-f6857309e49d" providerId="ADAL" clId="{72263782-B839-446E-8E80-0B4E28354FB5}" dt="2025-08-06T11:29:36.283" v="1225" actId="165"/>
          <ac:picMkLst>
            <pc:docMk/>
            <pc:sldMk cId="4073714266" sldId="269"/>
            <ac:picMk id="7" creationId="{BF405C42-4B9F-4080-B7CA-3F53D2BFF3E8}"/>
          </ac:picMkLst>
        </pc:picChg>
        <pc:picChg chg="mod">
          <ac:chgData name="松本　眞祐" userId="98785e45-ba2d-4708-848b-f6857309e49d" providerId="ADAL" clId="{72263782-B839-446E-8E80-0B4E28354FB5}" dt="2025-08-06T11:29:39.529" v="1227" actId="571"/>
          <ac:picMkLst>
            <pc:docMk/>
            <pc:sldMk cId="4073714266" sldId="269"/>
            <ac:picMk id="42" creationId="{F9861FCD-D70B-2979-09D0-8C2949332EC9}"/>
          </ac:picMkLst>
        </pc:picChg>
        <pc:cxnChg chg="add mod topLvl">
          <ac:chgData name="松本　眞祐" userId="98785e45-ba2d-4708-848b-f6857309e49d" providerId="ADAL" clId="{72263782-B839-446E-8E80-0B4E28354FB5}" dt="2025-08-06T11:33:30.037" v="1292" actId="14100"/>
          <ac:cxnSpMkLst>
            <pc:docMk/>
            <pc:sldMk cId="4073714266" sldId="269"/>
            <ac:cxnSpMk id="4" creationId="{4DBB6E1E-7A91-68D9-5CDA-E9E7986FB0A2}"/>
          </ac:cxnSpMkLst>
        </pc:cxnChg>
        <pc:cxnChg chg="add mod topLvl">
          <ac:chgData name="松本　眞祐" userId="98785e45-ba2d-4708-848b-f6857309e49d" providerId="ADAL" clId="{72263782-B839-446E-8E80-0B4E28354FB5}" dt="2025-08-06T11:33:33.177" v="1293" actId="14100"/>
          <ac:cxnSpMkLst>
            <pc:docMk/>
            <pc:sldMk cId="4073714266" sldId="269"/>
            <ac:cxnSpMk id="5" creationId="{F22EC0C2-06CA-24DE-E6A3-28AAA5A6FE50}"/>
          </ac:cxnSpMkLst>
        </pc:cxnChg>
        <pc:cxnChg chg="del">
          <ac:chgData name="松本　眞祐" userId="98785e45-ba2d-4708-848b-f6857309e49d" providerId="ADAL" clId="{72263782-B839-446E-8E80-0B4E28354FB5}" dt="2025-08-06T11:16:39.943" v="886" actId="478"/>
          <ac:cxnSpMkLst>
            <pc:docMk/>
            <pc:sldMk cId="4073714266" sldId="269"/>
            <ac:cxnSpMk id="12" creationId="{B5F30AFD-D7C6-4731-27B1-FF3854E69E53}"/>
          </ac:cxnSpMkLst>
        </pc:cxnChg>
        <pc:cxnChg chg="del">
          <ac:chgData name="松本　眞祐" userId="98785e45-ba2d-4708-848b-f6857309e49d" providerId="ADAL" clId="{72263782-B839-446E-8E80-0B4E28354FB5}" dt="2025-08-06T11:16:39.943" v="886" actId="478"/>
          <ac:cxnSpMkLst>
            <pc:docMk/>
            <pc:sldMk cId="4073714266" sldId="269"/>
            <ac:cxnSpMk id="13" creationId="{2DD497E1-E16B-C6C9-76B6-FA49F5E5E285}"/>
          </ac:cxnSpMkLst>
        </pc:cxnChg>
        <pc:cxnChg chg="del">
          <ac:chgData name="松本　眞祐" userId="98785e45-ba2d-4708-848b-f6857309e49d" providerId="ADAL" clId="{72263782-B839-446E-8E80-0B4E28354FB5}" dt="2025-08-06T11:16:39.943" v="886" actId="478"/>
          <ac:cxnSpMkLst>
            <pc:docMk/>
            <pc:sldMk cId="4073714266" sldId="269"/>
            <ac:cxnSpMk id="14" creationId="{11BFB232-908B-7615-042C-663D65741636}"/>
          </ac:cxnSpMkLst>
        </pc:cxnChg>
        <pc:cxnChg chg="del">
          <ac:chgData name="松本　眞祐" userId="98785e45-ba2d-4708-848b-f6857309e49d" providerId="ADAL" clId="{72263782-B839-446E-8E80-0B4E28354FB5}" dt="2025-08-06T11:16:37.580" v="885" actId="478"/>
          <ac:cxnSpMkLst>
            <pc:docMk/>
            <pc:sldMk cId="4073714266" sldId="269"/>
            <ac:cxnSpMk id="15" creationId="{02B2956D-1B4D-0ED2-9362-C2C139960EA4}"/>
          </ac:cxnSpMkLst>
        </pc:cxnChg>
        <pc:cxnChg chg="del">
          <ac:chgData name="松本　眞祐" userId="98785e45-ba2d-4708-848b-f6857309e49d" providerId="ADAL" clId="{72263782-B839-446E-8E80-0B4E28354FB5}" dt="2025-08-06T11:16:37.580" v="885" actId="478"/>
          <ac:cxnSpMkLst>
            <pc:docMk/>
            <pc:sldMk cId="4073714266" sldId="269"/>
            <ac:cxnSpMk id="16" creationId="{C6D621D1-4ED5-9EE5-48CA-0D8F34F59D54}"/>
          </ac:cxnSpMkLst>
        </pc:cxnChg>
        <pc:cxnChg chg="del">
          <ac:chgData name="松本　眞祐" userId="98785e45-ba2d-4708-848b-f6857309e49d" providerId="ADAL" clId="{72263782-B839-446E-8E80-0B4E28354FB5}" dt="2025-08-06T11:16:37.580" v="885" actId="478"/>
          <ac:cxnSpMkLst>
            <pc:docMk/>
            <pc:sldMk cId="4073714266" sldId="269"/>
            <ac:cxnSpMk id="17" creationId="{1144D084-96DB-7E5D-40A1-E6611A1AE82B}"/>
          </ac:cxnSpMkLst>
        </pc:cxnChg>
        <pc:cxnChg chg="del">
          <ac:chgData name="松本　眞祐" userId="98785e45-ba2d-4708-848b-f6857309e49d" providerId="ADAL" clId="{72263782-B839-446E-8E80-0B4E28354FB5}" dt="2025-08-06T11:16:37.580" v="885" actId="478"/>
          <ac:cxnSpMkLst>
            <pc:docMk/>
            <pc:sldMk cId="4073714266" sldId="269"/>
            <ac:cxnSpMk id="18" creationId="{B76F401B-ED47-6E53-FDBA-130DCBEF47BD}"/>
          </ac:cxnSpMkLst>
        </pc:cxnChg>
      </pc:sldChg>
      <pc:sldChg chg="addSp delSp modSp new del mod modTransition modClrScheme chgLayout">
        <pc:chgData name="松本　眞祐" userId="98785e45-ba2d-4708-848b-f6857309e49d" providerId="ADAL" clId="{72263782-B839-446E-8E80-0B4E28354FB5}" dt="2025-08-06T11:30:20.988" v="1244" actId="47"/>
        <pc:sldMkLst>
          <pc:docMk/>
          <pc:sldMk cId="1910235410" sldId="270"/>
        </pc:sldMkLst>
        <pc:spChg chg="mod ord">
          <ac:chgData name="松本　眞祐" userId="98785e45-ba2d-4708-848b-f6857309e49d" providerId="ADAL" clId="{72263782-B839-446E-8E80-0B4E28354FB5}" dt="2025-08-06T11:20:12.026" v="1013" actId="700"/>
          <ac:spMkLst>
            <pc:docMk/>
            <pc:sldMk cId="1910235410" sldId="270"/>
            <ac:spMk id="2" creationId="{F5FDCF3D-70E0-AE43-D87B-293BD50B79F5}"/>
          </ac:spMkLst>
        </pc:spChg>
        <pc:spChg chg="del">
          <ac:chgData name="松本　眞祐" userId="98785e45-ba2d-4708-848b-f6857309e49d" providerId="ADAL" clId="{72263782-B839-446E-8E80-0B4E28354FB5}" dt="2025-08-06T11:20:12.026" v="1013" actId="700"/>
          <ac:spMkLst>
            <pc:docMk/>
            <pc:sldMk cId="1910235410" sldId="270"/>
            <ac:spMk id="3" creationId="{6B2227DB-A1CE-8C56-43ED-6BCA35D23B46}"/>
          </ac:spMkLst>
        </pc:spChg>
        <pc:spChg chg="mod ord">
          <ac:chgData name="松本　眞祐" userId="98785e45-ba2d-4708-848b-f6857309e49d" providerId="ADAL" clId="{72263782-B839-446E-8E80-0B4E28354FB5}" dt="2025-08-06T11:20:12.026" v="1013" actId="700"/>
          <ac:spMkLst>
            <pc:docMk/>
            <pc:sldMk cId="1910235410" sldId="270"/>
            <ac:spMk id="4" creationId="{3357FAAA-DA34-9B02-7EF8-2685F1A1BFDF}"/>
          </ac:spMkLst>
        </pc:spChg>
        <pc:spChg chg="add mod">
          <ac:chgData name="松本　眞祐" userId="98785e45-ba2d-4708-848b-f6857309e49d" providerId="ADAL" clId="{72263782-B839-446E-8E80-0B4E28354FB5}" dt="2025-08-06T11:22:27.459" v="1090" actId="164"/>
          <ac:spMkLst>
            <pc:docMk/>
            <pc:sldMk cId="1910235410" sldId="270"/>
            <ac:spMk id="5" creationId="{9C5E83C6-A3A1-D592-D07C-3229FA3239D6}"/>
          </ac:spMkLst>
        </pc:spChg>
        <pc:spChg chg="add mod">
          <ac:chgData name="松本　眞祐" userId="98785e45-ba2d-4708-848b-f6857309e49d" providerId="ADAL" clId="{72263782-B839-446E-8E80-0B4E28354FB5}" dt="2025-08-06T11:22:27.459" v="1090" actId="164"/>
          <ac:spMkLst>
            <pc:docMk/>
            <pc:sldMk cId="1910235410" sldId="270"/>
            <ac:spMk id="6" creationId="{6D85F7F5-4873-4F7F-9064-D2DD800BD0C6}"/>
          </ac:spMkLst>
        </pc:spChg>
        <pc:spChg chg="add mod">
          <ac:chgData name="松本　眞祐" userId="98785e45-ba2d-4708-848b-f6857309e49d" providerId="ADAL" clId="{72263782-B839-446E-8E80-0B4E28354FB5}" dt="2025-08-06T11:22:27.459" v="1090" actId="164"/>
          <ac:spMkLst>
            <pc:docMk/>
            <pc:sldMk cId="1910235410" sldId="270"/>
            <ac:spMk id="12" creationId="{EA955045-663D-4D57-E53F-CDFAB45BCD8B}"/>
          </ac:spMkLst>
        </pc:spChg>
        <pc:spChg chg="add mod">
          <ac:chgData name="松本　眞祐" userId="98785e45-ba2d-4708-848b-f6857309e49d" providerId="ADAL" clId="{72263782-B839-446E-8E80-0B4E28354FB5}" dt="2025-08-06T11:21:48.535" v="1075" actId="571"/>
          <ac:spMkLst>
            <pc:docMk/>
            <pc:sldMk cId="1910235410" sldId="270"/>
            <ac:spMk id="13" creationId="{07679B52-485F-E88D-7294-F89B5DF35A0B}"/>
          </ac:spMkLst>
        </pc:spChg>
        <pc:spChg chg="add mod">
          <ac:chgData name="松本　眞祐" userId="98785e45-ba2d-4708-848b-f6857309e49d" providerId="ADAL" clId="{72263782-B839-446E-8E80-0B4E28354FB5}" dt="2025-08-06T11:24:38.997" v="1121" actId="20577"/>
          <ac:spMkLst>
            <pc:docMk/>
            <pc:sldMk cId="1910235410" sldId="270"/>
            <ac:spMk id="14" creationId="{97172744-94CB-B5EC-8A85-2E7622B99D42}"/>
          </ac:spMkLst>
        </pc:spChg>
        <pc:spChg chg="add del mod">
          <ac:chgData name="松本　眞祐" userId="98785e45-ba2d-4708-848b-f6857309e49d" providerId="ADAL" clId="{72263782-B839-446E-8E80-0B4E28354FB5}" dt="2025-08-06T11:22:51.373" v="1097" actId="21"/>
          <ac:spMkLst>
            <pc:docMk/>
            <pc:sldMk cId="1910235410" sldId="270"/>
            <ac:spMk id="16" creationId="{DFD2F332-0E0E-DFAF-4B7A-5A623EFA1FDD}"/>
          </ac:spMkLst>
        </pc:spChg>
        <pc:spChg chg="mod topLvl">
          <ac:chgData name="松本　眞祐" userId="98785e45-ba2d-4708-848b-f6857309e49d" providerId="ADAL" clId="{72263782-B839-446E-8E80-0B4E28354FB5}" dt="2025-08-06T11:23:50.896" v="1112" actId="164"/>
          <ac:spMkLst>
            <pc:docMk/>
            <pc:sldMk cId="1910235410" sldId="270"/>
            <ac:spMk id="18" creationId="{8C511ACE-ACF2-8BCE-2CA0-955863FD5876}"/>
          </ac:spMkLst>
        </pc:spChg>
        <pc:spChg chg="mod topLvl">
          <ac:chgData name="松本　眞祐" userId="98785e45-ba2d-4708-848b-f6857309e49d" providerId="ADAL" clId="{72263782-B839-446E-8E80-0B4E28354FB5}" dt="2025-08-06T11:23:48.085" v="1111" actId="164"/>
          <ac:spMkLst>
            <pc:docMk/>
            <pc:sldMk cId="1910235410" sldId="270"/>
            <ac:spMk id="19" creationId="{37A81081-1360-DD84-2AA5-6E1A6F87DFB2}"/>
          </ac:spMkLst>
        </pc:spChg>
        <pc:spChg chg="mod topLvl">
          <ac:chgData name="松本　眞祐" userId="98785e45-ba2d-4708-848b-f6857309e49d" providerId="ADAL" clId="{72263782-B839-446E-8E80-0B4E28354FB5}" dt="2025-08-06T11:23:50.896" v="1112" actId="164"/>
          <ac:spMkLst>
            <pc:docMk/>
            <pc:sldMk cId="1910235410" sldId="270"/>
            <ac:spMk id="22" creationId="{28B57BFD-B393-D906-836C-B7A0B7105A35}"/>
          </ac:spMkLst>
        </pc:spChg>
        <pc:spChg chg="mod topLvl">
          <ac:chgData name="松本　眞祐" userId="98785e45-ba2d-4708-848b-f6857309e49d" providerId="ADAL" clId="{72263782-B839-446E-8E80-0B4E28354FB5}" dt="2025-08-06T11:23:48.085" v="1111" actId="164"/>
          <ac:spMkLst>
            <pc:docMk/>
            <pc:sldMk cId="1910235410" sldId="270"/>
            <ac:spMk id="23" creationId="{5CBBA916-BFAE-F2F7-E632-9C2A536C3B6F}"/>
          </ac:spMkLst>
        </pc:spChg>
        <pc:spChg chg="add mod">
          <ac:chgData name="松本　眞祐" userId="98785e45-ba2d-4708-848b-f6857309e49d" providerId="ADAL" clId="{72263782-B839-446E-8E80-0B4E28354FB5}" dt="2025-08-06T11:23:19.678" v="1103" actId="1076"/>
          <ac:spMkLst>
            <pc:docMk/>
            <pc:sldMk cId="1910235410" sldId="270"/>
            <ac:spMk id="24" creationId="{849288FF-3890-D64B-2A9D-FD1FEE4A9A80}"/>
          </ac:spMkLst>
        </pc:spChg>
        <pc:spChg chg="mod topLvl">
          <ac:chgData name="松本　眞祐" userId="98785e45-ba2d-4708-848b-f6857309e49d" providerId="ADAL" clId="{72263782-B839-446E-8E80-0B4E28354FB5}" dt="2025-08-06T11:23:42.160" v="1109" actId="571"/>
          <ac:spMkLst>
            <pc:docMk/>
            <pc:sldMk cId="1910235410" sldId="270"/>
            <ac:spMk id="26" creationId="{6C1866EF-080D-C685-16B0-7226D4454BB6}"/>
          </ac:spMkLst>
        </pc:spChg>
        <pc:spChg chg="mod topLvl">
          <ac:chgData name="松本　眞祐" userId="98785e45-ba2d-4708-848b-f6857309e49d" providerId="ADAL" clId="{72263782-B839-446E-8E80-0B4E28354FB5}" dt="2025-08-06T11:23:42.160" v="1109" actId="571"/>
          <ac:spMkLst>
            <pc:docMk/>
            <pc:sldMk cId="1910235410" sldId="270"/>
            <ac:spMk id="27" creationId="{C87F844C-52AA-2414-0747-030ADA402A98}"/>
          </ac:spMkLst>
        </pc:spChg>
        <pc:spChg chg="mod topLvl">
          <ac:chgData name="松本　眞祐" userId="98785e45-ba2d-4708-848b-f6857309e49d" providerId="ADAL" clId="{72263782-B839-446E-8E80-0B4E28354FB5}" dt="2025-08-06T11:23:42.160" v="1109" actId="571"/>
          <ac:spMkLst>
            <pc:docMk/>
            <pc:sldMk cId="1910235410" sldId="270"/>
            <ac:spMk id="30" creationId="{8A13B9E5-4101-CFE0-F11A-65107D35626D}"/>
          </ac:spMkLst>
        </pc:spChg>
        <pc:spChg chg="mod topLvl">
          <ac:chgData name="松本　眞祐" userId="98785e45-ba2d-4708-848b-f6857309e49d" providerId="ADAL" clId="{72263782-B839-446E-8E80-0B4E28354FB5}" dt="2025-08-06T11:23:42.160" v="1109" actId="571"/>
          <ac:spMkLst>
            <pc:docMk/>
            <pc:sldMk cId="1910235410" sldId="270"/>
            <ac:spMk id="31" creationId="{568095A8-08B8-97AF-E431-1EDA4E9D7EAB}"/>
          </ac:spMkLst>
        </pc:spChg>
        <pc:grpChg chg="add mod">
          <ac:chgData name="松本　眞祐" userId="98785e45-ba2d-4708-848b-f6857309e49d" providerId="ADAL" clId="{72263782-B839-446E-8E80-0B4E28354FB5}" dt="2025-08-06T11:23:35.408" v="1105" actId="1076"/>
          <ac:grpSpMkLst>
            <pc:docMk/>
            <pc:sldMk cId="1910235410" sldId="270"/>
            <ac:grpSpMk id="15" creationId="{534D920B-D6BD-A6DF-C3C6-46741E0F54DA}"/>
          </ac:grpSpMkLst>
        </pc:grpChg>
        <pc:grpChg chg="add del mod">
          <ac:chgData name="松本　眞祐" userId="98785e45-ba2d-4708-848b-f6857309e49d" providerId="ADAL" clId="{72263782-B839-446E-8E80-0B4E28354FB5}" dt="2025-08-06T11:23:43.179" v="1110" actId="165"/>
          <ac:grpSpMkLst>
            <pc:docMk/>
            <pc:sldMk cId="1910235410" sldId="270"/>
            <ac:grpSpMk id="17" creationId="{3C517F19-B92C-2778-D4E2-D6400993FEFB}"/>
          </ac:grpSpMkLst>
        </pc:grpChg>
        <pc:grpChg chg="add del mod">
          <ac:chgData name="松本　眞祐" userId="98785e45-ba2d-4708-848b-f6857309e49d" providerId="ADAL" clId="{72263782-B839-446E-8E80-0B4E28354FB5}" dt="2025-08-06T11:23:42.160" v="1109" actId="571"/>
          <ac:grpSpMkLst>
            <pc:docMk/>
            <pc:sldMk cId="1910235410" sldId="270"/>
            <ac:grpSpMk id="25" creationId="{F95C03B5-DADC-3CE4-0D14-50BD234E19EB}"/>
          </ac:grpSpMkLst>
        </pc:grpChg>
        <pc:grpChg chg="add mod">
          <ac:chgData name="松本　眞祐" userId="98785e45-ba2d-4708-848b-f6857309e49d" providerId="ADAL" clId="{72263782-B839-446E-8E80-0B4E28354FB5}" dt="2025-08-06T11:23:58.168" v="1114" actId="1076"/>
          <ac:grpSpMkLst>
            <pc:docMk/>
            <pc:sldMk cId="1910235410" sldId="270"/>
            <ac:grpSpMk id="32" creationId="{EF4A4E24-C4B8-8A0B-6DEA-802436183358}"/>
          </ac:grpSpMkLst>
        </pc:grpChg>
        <pc:grpChg chg="add mod">
          <ac:chgData name="松本　眞祐" userId="98785e45-ba2d-4708-848b-f6857309e49d" providerId="ADAL" clId="{72263782-B839-446E-8E80-0B4E28354FB5}" dt="2025-08-06T11:23:55.538" v="1113" actId="1076"/>
          <ac:grpSpMkLst>
            <pc:docMk/>
            <pc:sldMk cId="1910235410" sldId="270"/>
            <ac:grpSpMk id="33" creationId="{BD7C9B5A-1998-2ED6-5F3E-0E90033417C6}"/>
          </ac:grpSpMkLst>
        </pc:grpChg>
        <pc:cxnChg chg="add mod">
          <ac:chgData name="松本　眞祐" userId="98785e45-ba2d-4708-848b-f6857309e49d" providerId="ADAL" clId="{72263782-B839-446E-8E80-0B4E28354FB5}" dt="2025-08-06T11:22:27.459" v="1090" actId="164"/>
          <ac:cxnSpMkLst>
            <pc:docMk/>
            <pc:sldMk cId="1910235410" sldId="270"/>
            <ac:cxnSpMk id="8" creationId="{6C2DD5D3-C8DA-8E4B-1944-B99D18BA0B14}"/>
          </ac:cxnSpMkLst>
        </pc:cxnChg>
        <pc:cxnChg chg="add mod">
          <ac:chgData name="松本　眞祐" userId="98785e45-ba2d-4708-848b-f6857309e49d" providerId="ADAL" clId="{72263782-B839-446E-8E80-0B4E28354FB5}" dt="2025-08-06T11:22:27.459" v="1090" actId="164"/>
          <ac:cxnSpMkLst>
            <pc:docMk/>
            <pc:sldMk cId="1910235410" sldId="270"/>
            <ac:cxnSpMk id="10" creationId="{9C6AF658-42D6-36AE-7453-64AC8135776C}"/>
          </ac:cxnSpMkLst>
        </pc:cxnChg>
        <pc:cxnChg chg="mod topLvl">
          <ac:chgData name="松本　眞祐" userId="98785e45-ba2d-4708-848b-f6857309e49d" providerId="ADAL" clId="{72263782-B839-446E-8E80-0B4E28354FB5}" dt="2025-08-06T11:23:50.896" v="1112" actId="164"/>
          <ac:cxnSpMkLst>
            <pc:docMk/>
            <pc:sldMk cId="1910235410" sldId="270"/>
            <ac:cxnSpMk id="20" creationId="{E4E22623-1DEE-1266-931D-D99941B9EA05}"/>
          </ac:cxnSpMkLst>
        </pc:cxnChg>
        <pc:cxnChg chg="mod topLvl">
          <ac:chgData name="松本　眞祐" userId="98785e45-ba2d-4708-848b-f6857309e49d" providerId="ADAL" clId="{72263782-B839-446E-8E80-0B4E28354FB5}" dt="2025-08-06T11:23:48.085" v="1111" actId="164"/>
          <ac:cxnSpMkLst>
            <pc:docMk/>
            <pc:sldMk cId="1910235410" sldId="270"/>
            <ac:cxnSpMk id="21" creationId="{D72F63D9-51C0-959F-F238-7B370E1D9A3E}"/>
          </ac:cxnSpMkLst>
        </pc:cxnChg>
        <pc:cxnChg chg="mod topLvl">
          <ac:chgData name="松本　眞祐" userId="98785e45-ba2d-4708-848b-f6857309e49d" providerId="ADAL" clId="{72263782-B839-446E-8E80-0B4E28354FB5}" dt="2025-08-06T11:23:42.160" v="1109" actId="571"/>
          <ac:cxnSpMkLst>
            <pc:docMk/>
            <pc:sldMk cId="1910235410" sldId="270"/>
            <ac:cxnSpMk id="28" creationId="{F9B0F35F-A46D-85FD-52E9-DDF59A933500}"/>
          </ac:cxnSpMkLst>
        </pc:cxnChg>
        <pc:cxnChg chg="mod topLvl">
          <ac:chgData name="松本　眞祐" userId="98785e45-ba2d-4708-848b-f6857309e49d" providerId="ADAL" clId="{72263782-B839-446E-8E80-0B4E28354FB5}" dt="2025-08-06T11:23:42.160" v="1109" actId="571"/>
          <ac:cxnSpMkLst>
            <pc:docMk/>
            <pc:sldMk cId="1910235410" sldId="270"/>
            <ac:cxnSpMk id="29" creationId="{A62618C5-3E11-F749-054E-9E3C69683FC8}"/>
          </ac:cxnSpMkLst>
        </pc:cxnChg>
      </pc:sldChg>
      <pc:sldChg chg="addSp modSp new del mod">
        <pc:chgData name="松本　眞祐" userId="98785e45-ba2d-4708-848b-f6857309e49d" providerId="ADAL" clId="{72263782-B839-446E-8E80-0B4E28354FB5}" dt="2025-08-06T11:32:36.389" v="1286" actId="47"/>
        <pc:sldMkLst>
          <pc:docMk/>
          <pc:sldMk cId="3315280275" sldId="271"/>
        </pc:sldMkLst>
        <pc:spChg chg="add mod">
          <ac:chgData name="松本　眞祐" userId="98785e45-ba2d-4708-848b-f6857309e49d" providerId="ADAL" clId="{72263782-B839-446E-8E80-0B4E28354FB5}" dt="2025-08-06T11:23:03.023" v="1100" actId="1076"/>
          <ac:spMkLst>
            <pc:docMk/>
            <pc:sldMk cId="3315280275" sldId="271"/>
            <ac:spMk id="16" creationId="{DFD2F332-0E0E-DFAF-4B7A-5A623EFA1FDD}"/>
          </ac:spMkLst>
        </pc:spChg>
      </pc:sldChg>
      <pc:sldChg chg="addSp delSp modSp add mod modTransition">
        <pc:chgData name="松本　眞祐" userId="98785e45-ba2d-4708-848b-f6857309e49d" providerId="ADAL" clId="{72263782-B839-446E-8E80-0B4E28354FB5}" dt="2025-08-06T11:33:00.877" v="1287"/>
        <pc:sldMkLst>
          <pc:docMk/>
          <pc:sldMk cId="2123716912" sldId="272"/>
        </pc:sldMkLst>
        <pc:spChg chg="add mod">
          <ac:chgData name="松本　眞祐" userId="98785e45-ba2d-4708-848b-f6857309e49d" providerId="ADAL" clId="{72263782-B839-446E-8E80-0B4E28354FB5}" dt="2025-08-06T11:25:32.648" v="1129" actId="164"/>
          <ac:spMkLst>
            <pc:docMk/>
            <pc:sldMk cId="2123716912" sldId="272"/>
            <ac:spMk id="3" creationId="{568386A9-ECAD-6848-0C77-B764D4E07851}"/>
          </ac:spMkLst>
        </pc:spChg>
        <pc:spChg chg="add del">
          <ac:chgData name="松本　眞祐" userId="98785e45-ba2d-4708-848b-f6857309e49d" providerId="ADAL" clId="{72263782-B839-446E-8E80-0B4E28354FB5}" dt="2025-08-06T11:26:03.847" v="1139" actId="478"/>
          <ac:spMkLst>
            <pc:docMk/>
            <pc:sldMk cId="2123716912" sldId="272"/>
            <ac:spMk id="4" creationId="{7DB4754F-30C4-F9A3-1981-653CB394A4B5}"/>
          </ac:spMkLst>
        </pc:spChg>
        <pc:spChg chg="mod topLvl">
          <ac:chgData name="松本　眞祐" userId="98785e45-ba2d-4708-848b-f6857309e49d" providerId="ADAL" clId="{72263782-B839-446E-8E80-0B4E28354FB5}" dt="2025-08-06T11:25:32.648" v="1129" actId="164"/>
          <ac:spMkLst>
            <pc:docMk/>
            <pc:sldMk cId="2123716912" sldId="272"/>
            <ac:spMk id="5" creationId="{15180194-4AD6-E237-D8DE-FB7497F78415}"/>
          </ac:spMkLst>
        </pc:spChg>
        <pc:spChg chg="mod topLvl">
          <ac:chgData name="松本　眞祐" userId="98785e45-ba2d-4708-848b-f6857309e49d" providerId="ADAL" clId="{72263782-B839-446E-8E80-0B4E28354FB5}" dt="2025-08-06T11:26:31.478" v="1143" actId="1076"/>
          <ac:spMkLst>
            <pc:docMk/>
            <pc:sldMk cId="2123716912" sldId="272"/>
            <ac:spMk id="6" creationId="{3A0D39D7-19F5-9AEC-68FD-51B21BA35357}"/>
          </ac:spMkLst>
        </pc:spChg>
        <pc:spChg chg="add mod">
          <ac:chgData name="松本　眞祐" userId="98785e45-ba2d-4708-848b-f6857309e49d" providerId="ADAL" clId="{72263782-B839-446E-8E80-0B4E28354FB5}" dt="2025-08-06T11:26:31.478" v="1143" actId="1076"/>
          <ac:spMkLst>
            <pc:docMk/>
            <pc:sldMk cId="2123716912" sldId="272"/>
            <ac:spMk id="7" creationId="{7F325665-8C31-0CCF-B5E9-2EB72A231905}"/>
          </ac:spMkLst>
        </pc:spChg>
        <pc:spChg chg="add mod">
          <ac:chgData name="松本　眞祐" userId="98785e45-ba2d-4708-848b-f6857309e49d" providerId="ADAL" clId="{72263782-B839-446E-8E80-0B4E28354FB5}" dt="2025-08-06T11:27:54.317" v="1190" actId="1076"/>
          <ac:spMkLst>
            <pc:docMk/>
            <pc:sldMk cId="2123716912" sldId="272"/>
            <ac:spMk id="11" creationId="{5B46CBAF-080A-02AC-23A7-8DB1BA4D57E0}"/>
          </ac:spMkLst>
        </pc:spChg>
        <pc:spChg chg="mod ord topLvl">
          <ac:chgData name="松本　眞祐" userId="98785e45-ba2d-4708-848b-f6857309e49d" providerId="ADAL" clId="{72263782-B839-446E-8E80-0B4E28354FB5}" dt="2025-08-06T11:25:45.131" v="1136" actId="166"/>
          <ac:spMkLst>
            <pc:docMk/>
            <pc:sldMk cId="2123716912" sldId="272"/>
            <ac:spMk id="12" creationId="{E17EEEBF-C2AE-D81F-5001-A0852F8A3556}"/>
          </ac:spMkLst>
        </pc:spChg>
        <pc:spChg chg="mod ord topLvl">
          <ac:chgData name="松本　眞祐" userId="98785e45-ba2d-4708-848b-f6857309e49d" providerId="ADAL" clId="{72263782-B839-446E-8E80-0B4E28354FB5}" dt="2025-08-06T11:26:31.478" v="1143" actId="1076"/>
          <ac:spMkLst>
            <pc:docMk/>
            <pc:sldMk cId="2123716912" sldId="272"/>
            <ac:spMk id="14" creationId="{36AAA90B-9F10-97E6-D20B-AEE5A3F4E82F}"/>
          </ac:spMkLst>
        </pc:spChg>
        <pc:spChg chg="mod">
          <ac:chgData name="松本　眞祐" userId="98785e45-ba2d-4708-848b-f6857309e49d" providerId="ADAL" clId="{72263782-B839-446E-8E80-0B4E28354FB5}" dt="2025-08-06T11:26:15.430" v="1141" actId="571"/>
          <ac:spMkLst>
            <pc:docMk/>
            <pc:sldMk cId="2123716912" sldId="272"/>
            <ac:spMk id="17" creationId="{8E0651B8-4190-06E4-6DCB-1C90451FADB4}"/>
          </ac:spMkLst>
        </pc:spChg>
        <pc:spChg chg="mod">
          <ac:chgData name="松本　眞祐" userId="98785e45-ba2d-4708-848b-f6857309e49d" providerId="ADAL" clId="{72263782-B839-446E-8E80-0B4E28354FB5}" dt="2025-08-06T11:25:38.353" v="1135" actId="1076"/>
          <ac:spMkLst>
            <pc:docMk/>
            <pc:sldMk cId="2123716912" sldId="272"/>
            <ac:spMk id="24" creationId="{16D92BCC-3E04-9B99-AC21-E725A38F0F56}"/>
          </ac:spMkLst>
        </pc:spChg>
        <pc:spChg chg="mod">
          <ac:chgData name="松本　眞祐" userId="98785e45-ba2d-4708-848b-f6857309e49d" providerId="ADAL" clId="{72263782-B839-446E-8E80-0B4E28354FB5}" dt="2025-08-06T11:26:15.430" v="1141" actId="571"/>
          <ac:spMkLst>
            <pc:docMk/>
            <pc:sldMk cId="2123716912" sldId="272"/>
            <ac:spMk id="26" creationId="{503ED543-8DE4-C594-0CFD-2334D468A3D7}"/>
          </ac:spMkLst>
        </pc:spChg>
        <pc:spChg chg="mod">
          <ac:chgData name="松本　眞祐" userId="98785e45-ba2d-4708-848b-f6857309e49d" providerId="ADAL" clId="{72263782-B839-446E-8E80-0B4E28354FB5}" dt="2025-08-06T11:26:15.430" v="1141" actId="571"/>
          <ac:spMkLst>
            <pc:docMk/>
            <pc:sldMk cId="2123716912" sldId="272"/>
            <ac:spMk id="27" creationId="{8DEDC368-C42F-58BF-1260-271D37D4DFC1}"/>
          </ac:spMkLst>
        </pc:spChg>
        <pc:spChg chg="add mod">
          <ac:chgData name="松本　眞祐" userId="98785e45-ba2d-4708-848b-f6857309e49d" providerId="ADAL" clId="{72263782-B839-446E-8E80-0B4E28354FB5}" dt="2025-08-06T11:27:54.317" v="1190" actId="1076"/>
          <ac:spMkLst>
            <pc:docMk/>
            <pc:sldMk cId="2123716912" sldId="272"/>
            <ac:spMk id="28" creationId="{F5906EA1-BD69-E7C2-343E-D0E094B41461}"/>
          </ac:spMkLst>
        </pc:spChg>
        <pc:spChg chg="add mod">
          <ac:chgData name="松本　眞祐" userId="98785e45-ba2d-4708-848b-f6857309e49d" providerId="ADAL" clId="{72263782-B839-446E-8E80-0B4E28354FB5}" dt="2025-08-06T11:27:54.317" v="1190" actId="1076"/>
          <ac:spMkLst>
            <pc:docMk/>
            <pc:sldMk cId="2123716912" sldId="272"/>
            <ac:spMk id="29" creationId="{56352E84-1D83-9A62-986E-457712BD0A2C}"/>
          </ac:spMkLst>
        </pc:spChg>
        <pc:spChg chg="add mod">
          <ac:chgData name="松本　眞祐" userId="98785e45-ba2d-4708-848b-f6857309e49d" providerId="ADAL" clId="{72263782-B839-446E-8E80-0B4E28354FB5}" dt="2025-08-06T11:27:57.758" v="1191" actId="1076"/>
          <ac:spMkLst>
            <pc:docMk/>
            <pc:sldMk cId="2123716912" sldId="272"/>
            <ac:spMk id="36" creationId="{BAD4D23C-AD23-D8DC-0E04-C672B53C2538}"/>
          </ac:spMkLst>
        </pc:spChg>
        <pc:grpChg chg="add mod">
          <ac:chgData name="松本　眞祐" userId="98785e45-ba2d-4708-848b-f6857309e49d" providerId="ADAL" clId="{72263782-B839-446E-8E80-0B4E28354FB5}" dt="2025-08-06T11:25:36.399" v="1133" actId="1076"/>
          <ac:grpSpMkLst>
            <pc:docMk/>
            <pc:sldMk cId="2123716912" sldId="272"/>
            <ac:grpSpMk id="9" creationId="{6C15F4DF-513F-2E5E-9D23-EE631A9E83B9}"/>
          </ac:grpSpMkLst>
        </pc:grpChg>
        <pc:grpChg chg="del">
          <ac:chgData name="松本　眞祐" userId="98785e45-ba2d-4708-848b-f6857309e49d" providerId="ADAL" clId="{72263782-B839-446E-8E80-0B4E28354FB5}" dt="2025-08-06T11:25:26.337" v="1128" actId="165"/>
          <ac:grpSpMkLst>
            <pc:docMk/>
            <pc:sldMk cId="2123716912" sldId="272"/>
            <ac:grpSpMk id="15" creationId="{F8D7F7A9-CF8F-1709-FFF5-EBC855B95D2C}"/>
          </ac:grpSpMkLst>
        </pc:grpChg>
        <pc:grpChg chg="add mod">
          <ac:chgData name="松本　眞祐" userId="98785e45-ba2d-4708-848b-f6857309e49d" providerId="ADAL" clId="{72263782-B839-446E-8E80-0B4E28354FB5}" dt="2025-08-06T11:27:54.317" v="1190" actId="1076"/>
          <ac:grpSpMkLst>
            <pc:docMk/>
            <pc:sldMk cId="2123716912" sldId="272"/>
            <ac:grpSpMk id="16" creationId="{C82795CB-E4B1-675D-877B-9ECC48F974F7}"/>
          </ac:grpSpMkLst>
        </pc:grpChg>
        <pc:grpChg chg="add del">
          <ac:chgData name="松本　眞祐" userId="98785e45-ba2d-4708-848b-f6857309e49d" providerId="ADAL" clId="{72263782-B839-446E-8E80-0B4E28354FB5}" dt="2025-08-06T11:26:06.881" v="1140" actId="478"/>
          <ac:grpSpMkLst>
            <pc:docMk/>
            <pc:sldMk cId="2123716912" sldId="272"/>
            <ac:grpSpMk id="32" creationId="{01B32BF5-5F21-F244-9A12-01899543D3C1}"/>
          </ac:grpSpMkLst>
        </pc:grpChg>
        <pc:grpChg chg="add del">
          <ac:chgData name="松本　眞祐" userId="98785e45-ba2d-4708-848b-f6857309e49d" providerId="ADAL" clId="{72263782-B839-446E-8E80-0B4E28354FB5}" dt="2025-08-06T11:26:06.881" v="1140" actId="478"/>
          <ac:grpSpMkLst>
            <pc:docMk/>
            <pc:sldMk cId="2123716912" sldId="272"/>
            <ac:grpSpMk id="33" creationId="{0180516C-B2DF-0444-5E94-C46DFAB1F9B0}"/>
          </ac:grpSpMkLst>
        </pc:grpChg>
        <pc:cxnChg chg="mod topLvl">
          <ac:chgData name="松本　眞祐" userId="98785e45-ba2d-4708-848b-f6857309e49d" providerId="ADAL" clId="{72263782-B839-446E-8E80-0B4E28354FB5}" dt="2025-08-06T11:25:32.648" v="1129" actId="164"/>
          <ac:cxnSpMkLst>
            <pc:docMk/>
            <pc:sldMk cId="2123716912" sldId="272"/>
            <ac:cxnSpMk id="8" creationId="{3E58BA7F-0CB0-FFEB-DF00-01ADBE9BC8E4}"/>
          </ac:cxnSpMkLst>
        </pc:cxnChg>
        <pc:cxnChg chg="mod topLvl">
          <ac:chgData name="松本　眞祐" userId="98785e45-ba2d-4708-848b-f6857309e49d" providerId="ADAL" clId="{72263782-B839-446E-8E80-0B4E28354FB5}" dt="2025-08-06T11:26:31.478" v="1143" actId="1076"/>
          <ac:cxnSpMkLst>
            <pc:docMk/>
            <pc:sldMk cId="2123716912" sldId="272"/>
            <ac:cxnSpMk id="10" creationId="{06E80955-0DB6-CCD8-166E-68A4CD51A4E4}"/>
          </ac:cxnSpMkLst>
        </pc:cxnChg>
        <pc:cxnChg chg="add mod">
          <ac:chgData name="松本　眞祐" userId="98785e45-ba2d-4708-848b-f6857309e49d" providerId="ADAL" clId="{72263782-B839-446E-8E80-0B4E28354FB5}" dt="2025-08-06T11:27:54.317" v="1190" actId="1076"/>
          <ac:cxnSpMkLst>
            <pc:docMk/>
            <pc:sldMk cId="2123716912" sldId="272"/>
            <ac:cxnSpMk id="13" creationId="{93938C85-E652-B0CD-4802-CC3C740368BD}"/>
          </ac:cxnSpMkLst>
        </pc:cxnChg>
        <pc:cxnChg chg="mod">
          <ac:chgData name="松本　眞祐" userId="98785e45-ba2d-4708-848b-f6857309e49d" providerId="ADAL" clId="{72263782-B839-446E-8E80-0B4E28354FB5}" dt="2025-08-06T11:26:15.430" v="1141" actId="571"/>
          <ac:cxnSpMkLst>
            <pc:docMk/>
            <pc:sldMk cId="2123716912" sldId="272"/>
            <ac:cxnSpMk id="25" creationId="{4BE196C4-C102-535B-5C55-B128C0E3F5E4}"/>
          </ac:cxnSpMkLst>
        </pc:cxnChg>
        <pc:cxnChg chg="add mod">
          <ac:chgData name="松本　眞祐" userId="98785e45-ba2d-4708-848b-f6857309e49d" providerId="ADAL" clId="{72263782-B839-446E-8E80-0B4E28354FB5}" dt="2025-08-06T11:28:02.898" v="1193" actId="14100"/>
          <ac:cxnSpMkLst>
            <pc:docMk/>
            <pc:sldMk cId="2123716912" sldId="272"/>
            <ac:cxnSpMk id="30" creationId="{39C3FE00-FB13-F5A2-9C1D-7BA9C7921D4D}"/>
          </ac:cxnSpMkLst>
        </pc:cxnChg>
      </pc:sldChg>
      <pc:sldChg chg="addSp delSp modSp add mod">
        <pc:chgData name="松本　眞祐" userId="98785e45-ba2d-4708-848b-f6857309e49d" providerId="ADAL" clId="{72263782-B839-446E-8E80-0B4E28354FB5}" dt="2025-08-06T11:34:04.801" v="1297" actId="14100"/>
        <pc:sldMkLst>
          <pc:docMk/>
          <pc:sldMk cId="4182671241" sldId="273"/>
        </pc:sldMkLst>
        <pc:spChg chg="mod">
          <ac:chgData name="松本　眞祐" userId="98785e45-ba2d-4708-848b-f6857309e49d" providerId="ADAL" clId="{72263782-B839-446E-8E80-0B4E28354FB5}" dt="2025-08-06T11:30:40.635" v="1248" actId="1076"/>
          <ac:spMkLst>
            <pc:docMk/>
            <pc:sldMk cId="4182671241" sldId="273"/>
            <ac:spMk id="2" creationId="{0697B15C-DC44-AA01-866B-D85732AA320A}"/>
          </ac:spMkLst>
        </pc:spChg>
        <pc:spChg chg="add mod">
          <ac:chgData name="松本　眞祐" userId="98785e45-ba2d-4708-848b-f6857309e49d" providerId="ADAL" clId="{72263782-B839-446E-8E80-0B4E28354FB5}" dt="2025-08-06T11:32:00.523" v="1276" actId="571"/>
          <ac:spMkLst>
            <pc:docMk/>
            <pc:sldMk cId="4182671241" sldId="273"/>
            <ac:spMk id="3" creationId="{284FC31E-C6F4-D0C8-AE7B-C909C3B99CC2}"/>
          </ac:spMkLst>
        </pc:spChg>
        <pc:spChg chg="add mod">
          <ac:chgData name="松本　眞祐" userId="98785e45-ba2d-4708-848b-f6857309e49d" providerId="ADAL" clId="{72263782-B839-446E-8E80-0B4E28354FB5}" dt="2025-08-06T11:32:30.817" v="1285" actId="1076"/>
          <ac:spMkLst>
            <pc:docMk/>
            <pc:sldMk cId="4182671241" sldId="273"/>
            <ac:spMk id="4" creationId="{C0EB5ADD-0D5F-608C-E26C-8B224A58666C}"/>
          </ac:spMkLst>
        </pc:spChg>
        <pc:spChg chg="add mod">
          <ac:chgData name="松本　眞祐" userId="98785e45-ba2d-4708-848b-f6857309e49d" providerId="ADAL" clId="{72263782-B839-446E-8E80-0B4E28354FB5}" dt="2025-08-06T11:32:30.817" v="1285" actId="1076"/>
          <ac:spMkLst>
            <pc:docMk/>
            <pc:sldMk cId="4182671241" sldId="273"/>
            <ac:spMk id="5" creationId="{82E97828-6079-C955-2B72-2A1D86490A4A}"/>
          </ac:spMkLst>
        </pc:spChg>
        <pc:spChg chg="del">
          <ac:chgData name="松本　眞祐" userId="98785e45-ba2d-4708-848b-f6857309e49d" providerId="ADAL" clId="{72263782-B839-446E-8E80-0B4E28354FB5}" dt="2025-08-06T11:30:49.709" v="1249" actId="478"/>
          <ac:spMkLst>
            <pc:docMk/>
            <pc:sldMk cId="4182671241" sldId="273"/>
            <ac:spMk id="19" creationId="{BF95D182-0436-78BF-4970-97C75E553DA9}"/>
          </ac:spMkLst>
        </pc:spChg>
        <pc:spChg chg="del">
          <ac:chgData name="松本　眞祐" userId="98785e45-ba2d-4708-848b-f6857309e49d" providerId="ADAL" clId="{72263782-B839-446E-8E80-0B4E28354FB5}" dt="2025-08-06T11:30:49.709" v="1249" actId="478"/>
          <ac:spMkLst>
            <pc:docMk/>
            <pc:sldMk cId="4182671241" sldId="273"/>
            <ac:spMk id="20" creationId="{9A5ABDB1-1413-C91C-463B-3BA232996F60}"/>
          </ac:spMkLst>
        </pc:spChg>
        <pc:spChg chg="del">
          <ac:chgData name="松本　眞祐" userId="98785e45-ba2d-4708-848b-f6857309e49d" providerId="ADAL" clId="{72263782-B839-446E-8E80-0B4E28354FB5}" dt="2025-08-06T11:30:49.709" v="1249" actId="478"/>
          <ac:spMkLst>
            <pc:docMk/>
            <pc:sldMk cId="4182671241" sldId="273"/>
            <ac:spMk id="21" creationId="{79E10ECB-10FC-FBF2-323F-F6381D13415D}"/>
          </ac:spMkLst>
        </pc:spChg>
        <pc:spChg chg="del">
          <ac:chgData name="松本　眞祐" userId="98785e45-ba2d-4708-848b-f6857309e49d" providerId="ADAL" clId="{72263782-B839-446E-8E80-0B4E28354FB5}" dt="2025-08-06T11:30:49.709" v="1249" actId="478"/>
          <ac:spMkLst>
            <pc:docMk/>
            <pc:sldMk cId="4182671241" sldId="273"/>
            <ac:spMk id="22" creationId="{8C2FA73C-F30D-C8B9-3205-F9D0D1C96B58}"/>
          </ac:spMkLst>
        </pc:spChg>
        <pc:spChg chg="del">
          <ac:chgData name="松本　眞祐" userId="98785e45-ba2d-4708-848b-f6857309e49d" providerId="ADAL" clId="{72263782-B839-446E-8E80-0B4E28354FB5}" dt="2025-08-06T11:30:52.135" v="1250" actId="478"/>
          <ac:spMkLst>
            <pc:docMk/>
            <pc:sldMk cId="4182671241" sldId="273"/>
            <ac:spMk id="25" creationId="{B3014973-4318-D7FF-E75E-38193928A405}"/>
          </ac:spMkLst>
        </pc:spChg>
        <pc:spChg chg="del">
          <ac:chgData name="松本　眞祐" userId="98785e45-ba2d-4708-848b-f6857309e49d" providerId="ADAL" clId="{72263782-B839-446E-8E80-0B4E28354FB5}" dt="2025-08-06T11:30:52.135" v="1250" actId="478"/>
          <ac:spMkLst>
            <pc:docMk/>
            <pc:sldMk cId="4182671241" sldId="273"/>
            <ac:spMk id="26" creationId="{ECB03B81-B5C3-6ED3-54CB-D7D1F7AFAB02}"/>
          </ac:spMkLst>
        </pc:spChg>
        <pc:spChg chg="del">
          <ac:chgData name="松本　眞祐" userId="98785e45-ba2d-4708-848b-f6857309e49d" providerId="ADAL" clId="{72263782-B839-446E-8E80-0B4E28354FB5}" dt="2025-08-06T11:30:52.135" v="1250" actId="478"/>
          <ac:spMkLst>
            <pc:docMk/>
            <pc:sldMk cId="4182671241" sldId="273"/>
            <ac:spMk id="27" creationId="{589364C7-BEBA-97C0-9400-C4FDDD42C671}"/>
          </ac:spMkLst>
        </pc:spChg>
        <pc:spChg chg="add del mod">
          <ac:chgData name="松本　眞祐" userId="98785e45-ba2d-4708-848b-f6857309e49d" providerId="ADAL" clId="{72263782-B839-446E-8E80-0B4E28354FB5}" dt="2025-08-06T11:31:55.427" v="1273" actId="478"/>
          <ac:spMkLst>
            <pc:docMk/>
            <pc:sldMk cId="4182671241" sldId="273"/>
            <ac:spMk id="28" creationId="{465E976A-6A2E-7842-33AB-463B0BE9C511}"/>
          </ac:spMkLst>
        </pc:spChg>
        <pc:spChg chg="mod">
          <ac:chgData name="松本　眞祐" userId="98785e45-ba2d-4708-848b-f6857309e49d" providerId="ADAL" clId="{72263782-B839-446E-8E80-0B4E28354FB5}" dt="2025-08-06T11:32:30.817" v="1285" actId="1076"/>
          <ac:spMkLst>
            <pc:docMk/>
            <pc:sldMk cId="4182671241" sldId="273"/>
            <ac:spMk id="29" creationId="{A4D29165-2373-5A52-76AC-07F0467E016F}"/>
          </ac:spMkLst>
        </pc:spChg>
        <pc:spChg chg="mod">
          <ac:chgData name="松本　眞祐" userId="98785e45-ba2d-4708-848b-f6857309e49d" providerId="ADAL" clId="{72263782-B839-446E-8E80-0B4E28354FB5}" dt="2025-08-06T11:32:30.817" v="1285" actId="1076"/>
          <ac:spMkLst>
            <pc:docMk/>
            <pc:sldMk cId="4182671241" sldId="273"/>
            <ac:spMk id="30" creationId="{6199A337-6F5F-9A6D-09AF-38BE75EAEBC2}"/>
          </ac:spMkLst>
        </pc:spChg>
        <pc:spChg chg="mod">
          <ac:chgData name="松本　眞祐" userId="98785e45-ba2d-4708-848b-f6857309e49d" providerId="ADAL" clId="{72263782-B839-446E-8E80-0B4E28354FB5}" dt="2025-08-06T11:32:24.459" v="1284" actId="1076"/>
          <ac:spMkLst>
            <pc:docMk/>
            <pc:sldMk cId="4182671241" sldId="273"/>
            <ac:spMk id="37" creationId="{9D0BB749-6FE6-AF8C-EDE2-8AAFE1A04355}"/>
          </ac:spMkLst>
        </pc:spChg>
        <pc:spChg chg="add mod">
          <ac:chgData name="松本　眞祐" userId="98785e45-ba2d-4708-848b-f6857309e49d" providerId="ADAL" clId="{72263782-B839-446E-8E80-0B4E28354FB5}" dt="2025-08-06T11:34:01.647" v="1296" actId="1076"/>
          <ac:spMkLst>
            <pc:docMk/>
            <pc:sldMk cId="4182671241" sldId="273"/>
            <ac:spMk id="38" creationId="{46DC7243-9E11-3DCC-E31E-D061A87B8E99}"/>
          </ac:spMkLst>
        </pc:spChg>
        <pc:picChg chg="mod">
          <ac:chgData name="松本　眞祐" userId="98785e45-ba2d-4708-848b-f6857309e49d" providerId="ADAL" clId="{72263782-B839-446E-8E80-0B4E28354FB5}" dt="2025-08-06T11:32:30.817" v="1285" actId="1076"/>
          <ac:picMkLst>
            <pc:docMk/>
            <pc:sldMk cId="4182671241" sldId="273"/>
            <ac:picMk id="24" creationId="{1332A417-9B7D-DE1A-D01A-D3E41CC023AF}"/>
          </ac:picMkLst>
        </pc:picChg>
        <pc:cxnChg chg="del">
          <ac:chgData name="松本　眞祐" userId="98785e45-ba2d-4708-848b-f6857309e49d" providerId="ADAL" clId="{72263782-B839-446E-8E80-0B4E28354FB5}" dt="2025-08-06T11:30:49.709" v="1249" actId="478"/>
          <ac:cxnSpMkLst>
            <pc:docMk/>
            <pc:sldMk cId="4182671241" sldId="273"/>
            <ac:cxnSpMk id="12" creationId="{74047F26-4361-ED24-3928-50D18EE4133E}"/>
          </ac:cxnSpMkLst>
        </pc:cxnChg>
        <pc:cxnChg chg="del">
          <ac:chgData name="松本　眞祐" userId="98785e45-ba2d-4708-848b-f6857309e49d" providerId="ADAL" clId="{72263782-B839-446E-8E80-0B4E28354FB5}" dt="2025-08-06T11:30:49.709" v="1249" actId="478"/>
          <ac:cxnSpMkLst>
            <pc:docMk/>
            <pc:sldMk cId="4182671241" sldId="273"/>
            <ac:cxnSpMk id="13" creationId="{8B8232FF-FA3F-7E17-AC59-399B4D48B8DB}"/>
          </ac:cxnSpMkLst>
        </pc:cxnChg>
        <pc:cxnChg chg="del">
          <ac:chgData name="松本　眞祐" userId="98785e45-ba2d-4708-848b-f6857309e49d" providerId="ADAL" clId="{72263782-B839-446E-8E80-0B4E28354FB5}" dt="2025-08-06T11:30:49.709" v="1249" actId="478"/>
          <ac:cxnSpMkLst>
            <pc:docMk/>
            <pc:sldMk cId="4182671241" sldId="273"/>
            <ac:cxnSpMk id="14" creationId="{4FD4B7C4-E4A4-76CC-7B03-D737DC62750C}"/>
          </ac:cxnSpMkLst>
        </pc:cxnChg>
        <pc:cxnChg chg="del">
          <ac:chgData name="松本　眞祐" userId="98785e45-ba2d-4708-848b-f6857309e49d" providerId="ADAL" clId="{72263782-B839-446E-8E80-0B4E28354FB5}" dt="2025-08-06T11:30:49.709" v="1249" actId="478"/>
          <ac:cxnSpMkLst>
            <pc:docMk/>
            <pc:sldMk cId="4182671241" sldId="273"/>
            <ac:cxnSpMk id="15" creationId="{5D272A31-8914-1970-144F-51D733DF8950}"/>
          </ac:cxnSpMkLst>
        </pc:cxnChg>
        <pc:cxnChg chg="del">
          <ac:chgData name="松本　眞祐" userId="98785e45-ba2d-4708-848b-f6857309e49d" providerId="ADAL" clId="{72263782-B839-446E-8E80-0B4E28354FB5}" dt="2025-08-06T11:30:49.709" v="1249" actId="478"/>
          <ac:cxnSpMkLst>
            <pc:docMk/>
            <pc:sldMk cId="4182671241" sldId="273"/>
            <ac:cxnSpMk id="16" creationId="{FDB0B154-75A2-3FE5-EE2B-A65263C48BA5}"/>
          </ac:cxnSpMkLst>
        </pc:cxnChg>
        <pc:cxnChg chg="del">
          <ac:chgData name="松本　眞祐" userId="98785e45-ba2d-4708-848b-f6857309e49d" providerId="ADAL" clId="{72263782-B839-446E-8E80-0B4E28354FB5}" dt="2025-08-06T11:30:49.709" v="1249" actId="478"/>
          <ac:cxnSpMkLst>
            <pc:docMk/>
            <pc:sldMk cId="4182671241" sldId="273"/>
            <ac:cxnSpMk id="17" creationId="{319F863D-2D0B-949B-9CA6-25DA747E43E3}"/>
          </ac:cxnSpMkLst>
        </pc:cxnChg>
        <pc:cxnChg chg="add mod">
          <ac:chgData name="松本　眞祐" userId="98785e45-ba2d-4708-848b-f6857309e49d" providerId="ADAL" clId="{72263782-B839-446E-8E80-0B4E28354FB5}" dt="2025-08-06T11:34:04.801" v="1297" actId="14100"/>
          <ac:cxnSpMkLst>
            <pc:docMk/>
            <pc:sldMk cId="4182671241" sldId="273"/>
            <ac:cxnSpMk id="23" creationId="{0C0C9150-A95C-B274-6E1F-CB234D2C6D07}"/>
          </ac:cxnSpMkLst>
        </pc:cxnChg>
        <pc:cxnChg chg="del">
          <ac:chgData name="松本　眞祐" userId="98785e45-ba2d-4708-848b-f6857309e49d" providerId="ADAL" clId="{72263782-B839-446E-8E80-0B4E28354FB5}" dt="2025-08-06T11:30:52.135" v="1250" actId="478"/>
          <ac:cxnSpMkLst>
            <pc:docMk/>
            <pc:sldMk cId="4182671241" sldId="273"/>
            <ac:cxnSpMk id="31" creationId="{FD051FC2-48C4-C030-0930-2E81D97296BA}"/>
          </ac:cxnSpMkLst>
        </pc:cxnChg>
        <pc:cxnChg chg="del">
          <ac:chgData name="松本　眞祐" userId="98785e45-ba2d-4708-848b-f6857309e49d" providerId="ADAL" clId="{72263782-B839-446E-8E80-0B4E28354FB5}" dt="2025-08-06T11:30:52.135" v="1250" actId="478"/>
          <ac:cxnSpMkLst>
            <pc:docMk/>
            <pc:sldMk cId="4182671241" sldId="273"/>
            <ac:cxnSpMk id="32" creationId="{FC379883-7C26-DA40-9239-762DBCDF2C09}"/>
          </ac:cxnSpMkLst>
        </pc:cxnChg>
        <pc:cxnChg chg="del">
          <ac:chgData name="松本　眞祐" userId="98785e45-ba2d-4708-848b-f6857309e49d" providerId="ADAL" clId="{72263782-B839-446E-8E80-0B4E28354FB5}" dt="2025-08-06T11:30:52.135" v="1250" actId="478"/>
          <ac:cxnSpMkLst>
            <pc:docMk/>
            <pc:sldMk cId="4182671241" sldId="273"/>
            <ac:cxnSpMk id="33" creationId="{C74DD339-18C4-5036-0AB6-55E5EDE14D6D}"/>
          </ac:cxnSpMkLst>
        </pc:cxnChg>
        <pc:cxnChg chg="del">
          <ac:chgData name="松本　眞祐" userId="98785e45-ba2d-4708-848b-f6857309e49d" providerId="ADAL" clId="{72263782-B839-446E-8E80-0B4E28354FB5}" dt="2025-08-06T11:30:52.135" v="1250" actId="478"/>
          <ac:cxnSpMkLst>
            <pc:docMk/>
            <pc:sldMk cId="4182671241" sldId="273"/>
            <ac:cxnSpMk id="34" creationId="{DB472A5D-69D3-90BF-8CE7-D300EE0F2B38}"/>
          </ac:cxnSpMkLst>
        </pc:cxnChg>
        <pc:cxnChg chg="del">
          <ac:chgData name="松本　眞祐" userId="98785e45-ba2d-4708-848b-f6857309e49d" providerId="ADAL" clId="{72263782-B839-446E-8E80-0B4E28354FB5}" dt="2025-08-06T11:30:52.135" v="1250" actId="478"/>
          <ac:cxnSpMkLst>
            <pc:docMk/>
            <pc:sldMk cId="4182671241" sldId="273"/>
            <ac:cxnSpMk id="35" creationId="{7621F985-8C19-2876-35B9-ADB166F987A6}"/>
          </ac:cxnSpMkLst>
        </pc:cxnChg>
        <pc:cxnChg chg="del">
          <ac:chgData name="松本　眞祐" userId="98785e45-ba2d-4708-848b-f6857309e49d" providerId="ADAL" clId="{72263782-B839-446E-8E80-0B4E28354FB5}" dt="2025-08-06T11:30:52.135" v="1250" actId="478"/>
          <ac:cxnSpMkLst>
            <pc:docMk/>
            <pc:sldMk cId="4182671241" sldId="273"/>
            <ac:cxnSpMk id="36" creationId="{6184EFE5-6D00-B3E4-D19E-0F5DFB5952BB}"/>
          </ac:cxnSpMkLst>
        </pc:cxnChg>
      </pc:sldChg>
      <pc:sldChg chg="addSp delSp modSp new mod">
        <pc:chgData name="松本　眞祐" userId="98785e45-ba2d-4708-848b-f6857309e49d" providerId="ADAL" clId="{72263782-B839-446E-8E80-0B4E28354FB5}" dt="2025-08-06T11:38:49.477" v="1383" actId="1076"/>
        <pc:sldMkLst>
          <pc:docMk/>
          <pc:sldMk cId="521824353" sldId="274"/>
        </pc:sldMkLst>
        <pc:spChg chg="mod">
          <ac:chgData name="松本　眞祐" userId="98785e45-ba2d-4708-848b-f6857309e49d" providerId="ADAL" clId="{72263782-B839-446E-8E80-0B4E28354FB5}" dt="2025-08-06T11:35:00.935" v="1335"/>
          <ac:spMkLst>
            <pc:docMk/>
            <pc:sldMk cId="521824353" sldId="274"/>
            <ac:spMk id="2" creationId="{1D03BA39-28B6-97CD-C8E3-DC3C91262111}"/>
          </ac:spMkLst>
        </pc:spChg>
        <pc:spChg chg="add mod">
          <ac:chgData name="松本　眞祐" userId="98785e45-ba2d-4708-848b-f6857309e49d" providerId="ADAL" clId="{72263782-B839-446E-8E80-0B4E28354FB5}" dt="2025-08-06T11:37:23.487" v="1346" actId="1076"/>
          <ac:spMkLst>
            <pc:docMk/>
            <pc:sldMk cId="521824353" sldId="274"/>
            <ac:spMk id="6" creationId="{8157DFF8-B89C-90E3-F224-F072C1C1C2E7}"/>
          </ac:spMkLst>
        </pc:spChg>
        <pc:spChg chg="add del mod">
          <ac:chgData name="松本　眞祐" userId="98785e45-ba2d-4708-848b-f6857309e49d" providerId="ADAL" clId="{72263782-B839-446E-8E80-0B4E28354FB5}" dt="2025-08-06T11:37:53.658" v="1352" actId="478"/>
          <ac:spMkLst>
            <pc:docMk/>
            <pc:sldMk cId="521824353" sldId="274"/>
            <ac:spMk id="9" creationId="{F02E3704-4EC8-28FF-A54C-786BABE404ED}"/>
          </ac:spMkLst>
        </pc:spChg>
        <pc:spChg chg="add mod">
          <ac:chgData name="松本　眞祐" userId="98785e45-ba2d-4708-848b-f6857309e49d" providerId="ADAL" clId="{72263782-B839-446E-8E80-0B4E28354FB5}" dt="2025-08-06T11:38:49.477" v="1383" actId="1076"/>
          <ac:spMkLst>
            <pc:docMk/>
            <pc:sldMk cId="521824353" sldId="274"/>
            <ac:spMk id="10" creationId="{3E5AB24A-4EF0-5C5E-23E8-6BE8184B9F35}"/>
          </ac:spMkLst>
        </pc:spChg>
        <pc:picChg chg="add mod modCrop">
          <ac:chgData name="松本　眞祐" userId="98785e45-ba2d-4708-848b-f6857309e49d" providerId="ADAL" clId="{72263782-B839-446E-8E80-0B4E28354FB5}" dt="2025-08-06T11:36:58.196" v="1339" actId="1076"/>
          <ac:picMkLst>
            <pc:docMk/>
            <pc:sldMk cId="521824353" sldId="274"/>
            <ac:picMk id="5" creationId="{16A52867-31AB-B214-6E83-96F45CD9BDC0}"/>
          </ac:picMkLst>
        </pc:picChg>
        <pc:picChg chg="add mod modCrop">
          <ac:chgData name="松本　眞祐" userId="98785e45-ba2d-4708-848b-f6857309e49d" providerId="ADAL" clId="{72263782-B839-446E-8E80-0B4E28354FB5}" dt="2025-08-06T11:38:49.477" v="1383" actId="1076"/>
          <ac:picMkLst>
            <pc:docMk/>
            <pc:sldMk cId="521824353" sldId="274"/>
            <ac:picMk id="8" creationId="{2B57C692-EA35-7495-E7ED-99DB3B984057}"/>
          </ac:picMkLst>
        </pc:picChg>
      </pc:sldChg>
      <pc:sldChg chg="addSp delSp modSp add mod">
        <pc:chgData name="松本　眞祐" userId="98785e45-ba2d-4708-848b-f6857309e49d" providerId="ADAL" clId="{72263782-B839-446E-8E80-0B4E28354FB5}" dt="2025-08-06T11:40:51.917" v="1431" actId="1076"/>
        <pc:sldMkLst>
          <pc:docMk/>
          <pc:sldMk cId="1924562728" sldId="275"/>
        </pc:sldMkLst>
        <pc:spChg chg="mod">
          <ac:chgData name="松本　眞祐" userId="98785e45-ba2d-4708-848b-f6857309e49d" providerId="ADAL" clId="{72263782-B839-446E-8E80-0B4E28354FB5}" dt="2025-08-06T11:40:47.289" v="1430" actId="1076"/>
          <ac:spMkLst>
            <pc:docMk/>
            <pc:sldMk cId="1924562728" sldId="275"/>
            <ac:spMk id="3" creationId="{555B78C5-C9FA-2FBE-9E38-E496474035CF}"/>
          </ac:spMkLst>
        </pc:spChg>
        <pc:spChg chg="mod">
          <ac:chgData name="松本　眞祐" userId="98785e45-ba2d-4708-848b-f6857309e49d" providerId="ADAL" clId="{72263782-B839-446E-8E80-0B4E28354FB5}" dt="2025-08-06T11:40:43.583" v="1427" actId="164"/>
          <ac:spMkLst>
            <pc:docMk/>
            <pc:sldMk cId="1924562728" sldId="275"/>
            <ac:spMk id="6" creationId="{62590884-F039-1325-9FAF-4F99529124B6}"/>
          </ac:spMkLst>
        </pc:spChg>
        <pc:spChg chg="add mod">
          <ac:chgData name="松本　眞祐" userId="98785e45-ba2d-4708-848b-f6857309e49d" providerId="ADAL" clId="{72263782-B839-446E-8E80-0B4E28354FB5}" dt="2025-08-06T11:40:43.583" v="1427" actId="164"/>
          <ac:spMkLst>
            <pc:docMk/>
            <pc:sldMk cId="1924562728" sldId="275"/>
            <ac:spMk id="9" creationId="{976FB317-C31B-16E8-EFA1-694D24FA8725}"/>
          </ac:spMkLst>
        </pc:spChg>
        <pc:spChg chg="mod topLvl">
          <ac:chgData name="松本　眞祐" userId="98785e45-ba2d-4708-848b-f6857309e49d" providerId="ADAL" clId="{72263782-B839-446E-8E80-0B4E28354FB5}" dt="2025-08-06T11:40:34.389" v="1425" actId="164"/>
          <ac:spMkLst>
            <pc:docMk/>
            <pc:sldMk cId="1924562728" sldId="275"/>
            <ac:spMk id="10" creationId="{D27FA1B2-AC40-5BF1-D711-51E850FAA687}"/>
          </ac:spMkLst>
        </pc:spChg>
        <pc:spChg chg="add del">
          <ac:chgData name="松本　眞祐" userId="98785e45-ba2d-4708-848b-f6857309e49d" providerId="ADAL" clId="{72263782-B839-446E-8E80-0B4E28354FB5}" dt="2025-08-06T11:40:05.965" v="1410" actId="22"/>
          <ac:spMkLst>
            <pc:docMk/>
            <pc:sldMk cId="1924562728" sldId="275"/>
            <ac:spMk id="13" creationId="{5CE97AA7-492C-D363-8257-EA9F06FC3835}"/>
          </ac:spMkLst>
        </pc:spChg>
        <pc:spChg chg="add mod">
          <ac:chgData name="松本　眞祐" userId="98785e45-ba2d-4708-848b-f6857309e49d" providerId="ADAL" clId="{72263782-B839-446E-8E80-0B4E28354FB5}" dt="2025-08-06T11:40:34.389" v="1425" actId="164"/>
          <ac:spMkLst>
            <pc:docMk/>
            <pc:sldMk cId="1924562728" sldId="275"/>
            <ac:spMk id="15" creationId="{170405E8-FA41-0AFD-A25A-783063F13128}"/>
          </ac:spMkLst>
        </pc:spChg>
        <pc:grpChg chg="add del mod">
          <ac:chgData name="松本　眞祐" userId="98785e45-ba2d-4708-848b-f6857309e49d" providerId="ADAL" clId="{72263782-B839-446E-8E80-0B4E28354FB5}" dt="2025-08-06T11:39:49.484" v="1395" actId="165"/>
          <ac:grpSpMkLst>
            <pc:docMk/>
            <pc:sldMk cId="1924562728" sldId="275"/>
            <ac:grpSpMk id="11" creationId="{8C15B2AF-EA9B-2FAC-5D79-90278AE2A21B}"/>
          </ac:grpSpMkLst>
        </pc:grpChg>
        <pc:grpChg chg="add mod">
          <ac:chgData name="松本　眞祐" userId="98785e45-ba2d-4708-848b-f6857309e49d" providerId="ADAL" clId="{72263782-B839-446E-8E80-0B4E28354FB5}" dt="2025-08-06T11:40:51.917" v="1431" actId="1076"/>
          <ac:grpSpMkLst>
            <pc:docMk/>
            <pc:sldMk cId="1924562728" sldId="275"/>
            <ac:grpSpMk id="16" creationId="{A776EE00-F27D-F648-1A1E-15F4931422FE}"/>
          </ac:grpSpMkLst>
        </pc:grpChg>
        <pc:grpChg chg="add mod">
          <ac:chgData name="松本　眞祐" userId="98785e45-ba2d-4708-848b-f6857309e49d" providerId="ADAL" clId="{72263782-B839-446E-8E80-0B4E28354FB5}" dt="2025-08-06T11:40:46.906" v="1429" actId="1076"/>
          <ac:grpSpMkLst>
            <pc:docMk/>
            <pc:sldMk cId="1924562728" sldId="275"/>
            <ac:grpSpMk id="17" creationId="{C886AB97-E4E2-DF80-45C0-ACE1CE18B7F1}"/>
          </ac:grpSpMkLst>
        </pc:grpChg>
        <pc:picChg chg="del">
          <ac:chgData name="松本　眞祐" userId="98785e45-ba2d-4708-848b-f6857309e49d" providerId="ADAL" clId="{72263782-B839-446E-8E80-0B4E28354FB5}" dt="2025-08-06T11:39:25.310" v="1385" actId="478"/>
          <ac:picMkLst>
            <pc:docMk/>
            <pc:sldMk cId="1924562728" sldId="275"/>
            <ac:picMk id="5" creationId="{0969A997-C021-FCBE-3D1A-5A8B2AC977CF}"/>
          </ac:picMkLst>
        </pc:picChg>
        <pc:picChg chg="add mod ord">
          <ac:chgData name="松本　眞祐" userId="98785e45-ba2d-4708-848b-f6857309e49d" providerId="ADAL" clId="{72263782-B839-446E-8E80-0B4E28354FB5}" dt="2025-08-06T11:40:43.583" v="1427" actId="164"/>
          <ac:picMkLst>
            <pc:docMk/>
            <pc:sldMk cId="1924562728" sldId="275"/>
            <ac:picMk id="7" creationId="{616100BE-9589-F184-FB3A-164A401C044E}"/>
          </ac:picMkLst>
        </pc:picChg>
        <pc:picChg chg="mod topLvl">
          <ac:chgData name="松本　眞祐" userId="98785e45-ba2d-4708-848b-f6857309e49d" providerId="ADAL" clId="{72263782-B839-446E-8E80-0B4E28354FB5}" dt="2025-08-06T11:40:34.389" v="1425" actId="164"/>
          <ac:picMkLst>
            <pc:docMk/>
            <pc:sldMk cId="1924562728" sldId="275"/>
            <ac:picMk id="8" creationId="{60A64F33-B251-F205-2202-5188059CAD43}"/>
          </ac:picMkLst>
        </pc:picChg>
      </pc:sldChg>
      <pc:sldChg chg="addSp delSp modSp new del mod modClrScheme chgLayout">
        <pc:chgData name="松本　眞祐" userId="98785e45-ba2d-4708-848b-f6857309e49d" providerId="ADAL" clId="{72263782-B839-446E-8E80-0B4E28354FB5}" dt="2025-08-06T12:33:47.180" v="2512" actId="47"/>
        <pc:sldMkLst>
          <pc:docMk/>
          <pc:sldMk cId="2181789297" sldId="276"/>
        </pc:sldMkLst>
        <pc:spChg chg="del mod ord">
          <ac:chgData name="松本　眞祐" userId="98785e45-ba2d-4708-848b-f6857309e49d" providerId="ADAL" clId="{72263782-B839-446E-8E80-0B4E28354FB5}" dt="2025-08-06T12:23:23.299" v="2411" actId="700"/>
          <ac:spMkLst>
            <pc:docMk/>
            <pc:sldMk cId="2181789297" sldId="276"/>
            <ac:spMk id="2" creationId="{72A3A5EE-30F3-E0C1-5311-B435ED4AF359}"/>
          </ac:spMkLst>
        </pc:spChg>
        <pc:spChg chg="del">
          <ac:chgData name="松本　眞祐" userId="98785e45-ba2d-4708-848b-f6857309e49d" providerId="ADAL" clId="{72263782-B839-446E-8E80-0B4E28354FB5}" dt="2025-08-06T12:23:23.299" v="2411" actId="700"/>
          <ac:spMkLst>
            <pc:docMk/>
            <pc:sldMk cId="2181789297" sldId="276"/>
            <ac:spMk id="3" creationId="{E148C70F-EB5A-9FA0-D615-3195CCC2731C}"/>
          </ac:spMkLst>
        </pc:spChg>
        <pc:spChg chg="mod ord">
          <ac:chgData name="松本　眞祐" userId="98785e45-ba2d-4708-848b-f6857309e49d" providerId="ADAL" clId="{72263782-B839-446E-8E80-0B4E28354FB5}" dt="2025-08-06T12:23:23.299" v="2411" actId="700"/>
          <ac:spMkLst>
            <pc:docMk/>
            <pc:sldMk cId="2181789297" sldId="276"/>
            <ac:spMk id="4" creationId="{C7E57344-C71F-F272-45A6-F7D13833804B}"/>
          </ac:spMkLst>
        </pc:spChg>
        <pc:spChg chg="add mod ord">
          <ac:chgData name="松本　眞祐" userId="98785e45-ba2d-4708-848b-f6857309e49d" providerId="ADAL" clId="{72263782-B839-446E-8E80-0B4E28354FB5}" dt="2025-08-06T12:23:27.098" v="2433"/>
          <ac:spMkLst>
            <pc:docMk/>
            <pc:sldMk cId="2181789297" sldId="276"/>
            <ac:spMk id="5" creationId="{D679696E-14B3-6E4E-0630-8B8CB350F93F}"/>
          </ac:spMkLst>
        </pc:spChg>
        <pc:picChg chg="add del mod">
          <ac:chgData name="松本　眞祐" userId="98785e45-ba2d-4708-848b-f6857309e49d" providerId="ADAL" clId="{72263782-B839-446E-8E80-0B4E28354FB5}" dt="2025-08-06T12:30:53.793" v="2450" actId="478"/>
          <ac:picMkLst>
            <pc:docMk/>
            <pc:sldMk cId="2181789297" sldId="276"/>
            <ac:picMk id="7" creationId="{4C63C4CA-BD7B-9686-7AB0-D4EADFD65AE8}"/>
          </ac:picMkLst>
        </pc:picChg>
        <pc:picChg chg="add del mod">
          <ac:chgData name="松本　眞祐" userId="98785e45-ba2d-4708-848b-f6857309e49d" providerId="ADAL" clId="{72263782-B839-446E-8E80-0B4E28354FB5}" dt="2025-08-06T12:31:23.488" v="2461" actId="21"/>
          <ac:picMkLst>
            <pc:docMk/>
            <pc:sldMk cId="2181789297" sldId="276"/>
            <ac:picMk id="9" creationId="{C75EB968-EFA2-C852-C597-53B7C43D1C8F}"/>
          </ac:picMkLst>
        </pc:picChg>
        <pc:picChg chg="add del mod">
          <ac:chgData name="松本　眞祐" userId="98785e45-ba2d-4708-848b-f6857309e49d" providerId="ADAL" clId="{72263782-B839-446E-8E80-0B4E28354FB5}" dt="2025-08-06T12:30:16.714" v="2437" actId="478"/>
          <ac:picMkLst>
            <pc:docMk/>
            <pc:sldMk cId="2181789297" sldId="276"/>
            <ac:picMk id="12" creationId="{7F7DC061-0B9F-A600-8E86-BE563DB99365}"/>
          </ac:picMkLst>
        </pc:picChg>
      </pc:sldChg>
      <pc:sldChg chg="addSp delSp modSp add mod">
        <pc:chgData name="松本　眞祐" userId="98785e45-ba2d-4708-848b-f6857309e49d" providerId="ADAL" clId="{72263782-B839-446E-8E80-0B4E28354FB5}" dt="2025-08-06T12:54:26.628" v="3252" actId="115"/>
        <pc:sldMkLst>
          <pc:docMk/>
          <pc:sldMk cId="4251296490" sldId="276"/>
        </pc:sldMkLst>
        <pc:spChg chg="mod">
          <ac:chgData name="松本　眞祐" userId="98785e45-ba2d-4708-848b-f6857309e49d" providerId="ADAL" clId="{72263782-B839-446E-8E80-0B4E28354FB5}" dt="2025-08-06T12:54:26.628" v="3252" actId="115"/>
          <ac:spMkLst>
            <pc:docMk/>
            <pc:sldMk cId="4251296490" sldId="276"/>
            <ac:spMk id="3" creationId="{61870B4C-75E0-59A9-2421-CD80741A598B}"/>
          </ac:spMkLst>
        </pc:spChg>
        <pc:spChg chg="add del">
          <ac:chgData name="松本　眞祐" userId="98785e45-ba2d-4708-848b-f6857309e49d" providerId="ADAL" clId="{72263782-B839-446E-8E80-0B4E28354FB5}" dt="2025-08-06T12:48:33.584" v="2979" actId="478"/>
          <ac:spMkLst>
            <pc:docMk/>
            <pc:sldMk cId="4251296490" sldId="276"/>
            <ac:spMk id="5" creationId="{9AA21132-BFA3-EC3B-AFC8-F7203E52CEF5}"/>
          </ac:spMkLst>
        </pc:spChg>
        <pc:spChg chg="mod">
          <ac:chgData name="松本　眞祐" userId="98785e45-ba2d-4708-848b-f6857309e49d" providerId="ADAL" clId="{72263782-B839-446E-8E80-0B4E28354FB5}" dt="2025-08-06T12:49:32.120" v="2996" actId="1076"/>
          <ac:spMkLst>
            <pc:docMk/>
            <pc:sldMk cId="4251296490" sldId="276"/>
            <ac:spMk id="7" creationId="{F930E23E-DE9B-690B-E19D-E7B22AD6F644}"/>
          </ac:spMkLst>
        </pc:spChg>
        <pc:spChg chg="add mod">
          <ac:chgData name="松本　眞祐" userId="98785e45-ba2d-4708-848b-f6857309e49d" providerId="ADAL" clId="{72263782-B839-446E-8E80-0B4E28354FB5}" dt="2025-08-06T12:49:23.619" v="2994" actId="1076"/>
          <ac:spMkLst>
            <pc:docMk/>
            <pc:sldMk cId="4251296490" sldId="276"/>
            <ac:spMk id="8" creationId="{202CE502-04CA-A726-C7E1-D8483FED0829}"/>
          </ac:spMkLst>
        </pc:spChg>
      </pc:sldChg>
      <pc:sldChg chg="add">
        <pc:chgData name="松本　眞祐" userId="98785e45-ba2d-4708-848b-f6857309e49d" providerId="ADAL" clId="{72263782-B839-446E-8E80-0B4E28354FB5}" dt="2025-08-06T12:35:34.918" v="2518"/>
        <pc:sldMkLst>
          <pc:docMk/>
          <pc:sldMk cId="3376895153" sldId="277"/>
        </pc:sldMkLst>
      </pc:sldChg>
      <pc:sldChg chg="addSp delSp modSp add mod ord">
        <pc:chgData name="松本　眞祐" userId="98785e45-ba2d-4708-848b-f6857309e49d" providerId="ADAL" clId="{72263782-B839-446E-8E80-0B4E28354FB5}" dt="2025-08-06T12:53:32.760" v="3191" actId="1076"/>
        <pc:sldMkLst>
          <pc:docMk/>
          <pc:sldMk cId="3783034194" sldId="278"/>
        </pc:sldMkLst>
        <pc:spChg chg="mod">
          <ac:chgData name="松本　眞祐" userId="98785e45-ba2d-4708-848b-f6857309e49d" providerId="ADAL" clId="{72263782-B839-446E-8E80-0B4E28354FB5}" dt="2025-08-06T12:51:08.415" v="3133" actId="20577"/>
          <ac:spMkLst>
            <pc:docMk/>
            <pc:sldMk cId="3783034194" sldId="278"/>
            <ac:spMk id="2" creationId="{5A16C829-3894-8479-C680-F017C306306F}"/>
          </ac:spMkLst>
        </pc:spChg>
        <pc:spChg chg="mod">
          <ac:chgData name="松本　眞祐" userId="98785e45-ba2d-4708-848b-f6857309e49d" providerId="ADAL" clId="{72263782-B839-446E-8E80-0B4E28354FB5}" dt="2025-08-06T12:51:04.631" v="3129" actId="1076"/>
          <ac:spMkLst>
            <pc:docMk/>
            <pc:sldMk cId="3783034194" sldId="278"/>
            <ac:spMk id="3" creationId="{A718AD30-89A9-3861-08EC-DB0309481C12}"/>
          </ac:spMkLst>
        </pc:spChg>
        <pc:spChg chg="add mod">
          <ac:chgData name="松本　眞祐" userId="98785e45-ba2d-4708-848b-f6857309e49d" providerId="ADAL" clId="{72263782-B839-446E-8E80-0B4E28354FB5}" dt="2025-08-06T12:46:25.544" v="2798" actId="20577"/>
          <ac:spMkLst>
            <pc:docMk/>
            <pc:sldMk cId="3783034194" sldId="278"/>
            <ac:spMk id="4" creationId="{7288A60B-A05E-0341-651F-381F1D7743A9}"/>
          </ac:spMkLst>
        </pc:spChg>
        <pc:spChg chg="add mod">
          <ac:chgData name="松本　眞祐" userId="98785e45-ba2d-4708-848b-f6857309e49d" providerId="ADAL" clId="{72263782-B839-446E-8E80-0B4E28354FB5}" dt="2025-08-06T12:46:29.967" v="2800" actId="20577"/>
          <ac:spMkLst>
            <pc:docMk/>
            <pc:sldMk cId="3783034194" sldId="278"/>
            <ac:spMk id="5" creationId="{4FC9D69C-EAC5-5DCD-1B59-BCEBB80DA183}"/>
          </ac:spMkLst>
        </pc:spChg>
        <pc:spChg chg="add mod">
          <ac:chgData name="松本　眞祐" userId="98785e45-ba2d-4708-848b-f6857309e49d" providerId="ADAL" clId="{72263782-B839-446E-8E80-0B4E28354FB5}" dt="2025-08-06T12:46:32.262" v="2801" actId="20577"/>
          <ac:spMkLst>
            <pc:docMk/>
            <pc:sldMk cId="3783034194" sldId="278"/>
            <ac:spMk id="7" creationId="{C5CF0F2B-D384-7089-BC8C-C64685E789C1}"/>
          </ac:spMkLst>
        </pc:spChg>
        <pc:spChg chg="add mod">
          <ac:chgData name="松本　眞祐" userId="98785e45-ba2d-4708-848b-f6857309e49d" providerId="ADAL" clId="{72263782-B839-446E-8E80-0B4E28354FB5}" dt="2025-08-06T12:46:33.866" v="2802" actId="20577"/>
          <ac:spMkLst>
            <pc:docMk/>
            <pc:sldMk cId="3783034194" sldId="278"/>
            <ac:spMk id="9" creationId="{3903F175-C848-52CC-D938-4032AF2CCE45}"/>
          </ac:spMkLst>
        </pc:spChg>
        <pc:spChg chg="add mod">
          <ac:chgData name="松本　眞祐" userId="98785e45-ba2d-4708-848b-f6857309e49d" providerId="ADAL" clId="{72263782-B839-446E-8E80-0B4E28354FB5}" dt="2025-08-06T12:46:37.387" v="2804" actId="20577"/>
          <ac:spMkLst>
            <pc:docMk/>
            <pc:sldMk cId="3783034194" sldId="278"/>
            <ac:spMk id="10" creationId="{1A1A1D1D-4010-2217-61A2-1876A790787E}"/>
          </ac:spMkLst>
        </pc:spChg>
        <pc:spChg chg="add mod">
          <ac:chgData name="松本　眞祐" userId="98785e45-ba2d-4708-848b-f6857309e49d" providerId="ADAL" clId="{72263782-B839-446E-8E80-0B4E28354FB5}" dt="2025-08-06T12:46:38.851" v="2805" actId="20577"/>
          <ac:spMkLst>
            <pc:docMk/>
            <pc:sldMk cId="3783034194" sldId="278"/>
            <ac:spMk id="11" creationId="{E09B0CA6-8194-5F7B-AD6B-137217F47DA7}"/>
          </ac:spMkLst>
        </pc:spChg>
        <pc:spChg chg="add mod">
          <ac:chgData name="松本　眞祐" userId="98785e45-ba2d-4708-848b-f6857309e49d" providerId="ADAL" clId="{72263782-B839-446E-8E80-0B4E28354FB5}" dt="2025-08-06T12:46:35.322" v="2803" actId="20577"/>
          <ac:spMkLst>
            <pc:docMk/>
            <pc:sldMk cId="3783034194" sldId="278"/>
            <ac:spMk id="13" creationId="{ED944D0E-08DE-58EB-45DF-A48193665F68}"/>
          </ac:spMkLst>
        </pc:spChg>
        <pc:spChg chg="mod">
          <ac:chgData name="松本　眞祐" userId="98785e45-ba2d-4708-848b-f6857309e49d" providerId="ADAL" clId="{72263782-B839-446E-8E80-0B4E28354FB5}" dt="2025-08-06T12:37:44.769" v="2580" actId="207"/>
          <ac:spMkLst>
            <pc:docMk/>
            <pc:sldMk cId="3783034194" sldId="278"/>
            <ac:spMk id="15" creationId="{F847A8F2-8386-4598-E06E-25E51061670B}"/>
          </ac:spMkLst>
        </pc:spChg>
        <pc:spChg chg="add mod">
          <ac:chgData name="松本　眞祐" userId="98785e45-ba2d-4708-848b-f6857309e49d" providerId="ADAL" clId="{72263782-B839-446E-8E80-0B4E28354FB5}" dt="2025-08-06T12:53:14.189" v="3190" actId="1076"/>
          <ac:spMkLst>
            <pc:docMk/>
            <pc:sldMk cId="3783034194" sldId="278"/>
            <ac:spMk id="20" creationId="{FFB0D647-F447-CC4F-B281-A4AFD5F90095}"/>
          </ac:spMkLst>
        </pc:spChg>
        <pc:spChg chg="mod">
          <ac:chgData name="松本　眞祐" userId="98785e45-ba2d-4708-848b-f6857309e49d" providerId="ADAL" clId="{72263782-B839-446E-8E80-0B4E28354FB5}" dt="2025-08-06T12:36:53.410" v="2570" actId="1036"/>
          <ac:spMkLst>
            <pc:docMk/>
            <pc:sldMk cId="3783034194" sldId="278"/>
            <ac:spMk id="21" creationId="{9C25DC57-279B-62DD-AAAD-698C6E86A50C}"/>
          </ac:spMkLst>
        </pc:spChg>
        <pc:spChg chg="mod">
          <ac:chgData name="松本　眞祐" userId="98785e45-ba2d-4708-848b-f6857309e49d" providerId="ADAL" clId="{72263782-B839-446E-8E80-0B4E28354FB5}" dt="2025-08-06T12:37:02.451" v="2571" actId="2085"/>
          <ac:spMkLst>
            <pc:docMk/>
            <pc:sldMk cId="3783034194" sldId="278"/>
            <ac:spMk id="22" creationId="{2376EC57-A451-1F77-F453-3C9632D73548}"/>
          </ac:spMkLst>
        </pc:spChg>
        <pc:spChg chg="mod">
          <ac:chgData name="松本　眞祐" userId="98785e45-ba2d-4708-848b-f6857309e49d" providerId="ADAL" clId="{72263782-B839-446E-8E80-0B4E28354FB5}" dt="2025-08-06T12:37:02.451" v="2571" actId="2085"/>
          <ac:spMkLst>
            <pc:docMk/>
            <pc:sldMk cId="3783034194" sldId="278"/>
            <ac:spMk id="23" creationId="{F958B0EF-2681-189C-90F9-98BFD189A714}"/>
          </ac:spMkLst>
        </pc:spChg>
        <pc:spChg chg="mod">
          <ac:chgData name="松本　眞祐" userId="98785e45-ba2d-4708-848b-f6857309e49d" providerId="ADAL" clId="{72263782-B839-446E-8E80-0B4E28354FB5}" dt="2025-08-06T12:37:02.451" v="2571" actId="2085"/>
          <ac:spMkLst>
            <pc:docMk/>
            <pc:sldMk cId="3783034194" sldId="278"/>
            <ac:spMk id="24" creationId="{784D0FEC-2E1E-FFB7-C7E1-94A150261B85}"/>
          </ac:spMkLst>
        </pc:spChg>
        <pc:spChg chg="mod">
          <ac:chgData name="松本　眞祐" userId="98785e45-ba2d-4708-848b-f6857309e49d" providerId="ADAL" clId="{72263782-B839-446E-8E80-0B4E28354FB5}" dt="2025-08-06T12:37:02.451" v="2571" actId="2085"/>
          <ac:spMkLst>
            <pc:docMk/>
            <pc:sldMk cId="3783034194" sldId="278"/>
            <ac:spMk id="25" creationId="{AAE0F616-B166-3C53-E5AA-D7B475EA0270}"/>
          </ac:spMkLst>
        </pc:spChg>
        <pc:spChg chg="mod">
          <ac:chgData name="松本　眞祐" userId="98785e45-ba2d-4708-848b-f6857309e49d" providerId="ADAL" clId="{72263782-B839-446E-8E80-0B4E28354FB5}" dt="2025-08-06T12:36:53.410" v="2570" actId="1036"/>
          <ac:spMkLst>
            <pc:docMk/>
            <pc:sldMk cId="3783034194" sldId="278"/>
            <ac:spMk id="26" creationId="{F35A73D0-58B8-AF25-6EBF-A3D64C6F089B}"/>
          </ac:spMkLst>
        </pc:spChg>
        <pc:spChg chg="mod">
          <ac:chgData name="松本　眞祐" userId="98785e45-ba2d-4708-848b-f6857309e49d" providerId="ADAL" clId="{72263782-B839-446E-8E80-0B4E28354FB5}" dt="2025-08-06T12:37:02.451" v="2571" actId="2085"/>
          <ac:spMkLst>
            <pc:docMk/>
            <pc:sldMk cId="3783034194" sldId="278"/>
            <ac:spMk id="27" creationId="{202754A8-CCBD-23E5-5706-2AA87A4EB66D}"/>
          </ac:spMkLst>
        </pc:spChg>
        <pc:spChg chg="mod">
          <ac:chgData name="松本　眞祐" userId="98785e45-ba2d-4708-848b-f6857309e49d" providerId="ADAL" clId="{72263782-B839-446E-8E80-0B4E28354FB5}" dt="2025-08-06T12:37:02.451" v="2571" actId="2085"/>
          <ac:spMkLst>
            <pc:docMk/>
            <pc:sldMk cId="3783034194" sldId="278"/>
            <ac:spMk id="28" creationId="{157BA764-13F2-5DAD-BF92-433819AED992}"/>
          </ac:spMkLst>
        </pc:spChg>
        <pc:spChg chg="mod">
          <ac:chgData name="松本　眞祐" userId="98785e45-ba2d-4708-848b-f6857309e49d" providerId="ADAL" clId="{72263782-B839-446E-8E80-0B4E28354FB5}" dt="2025-08-06T12:37:44.769" v="2580" actId="207"/>
          <ac:spMkLst>
            <pc:docMk/>
            <pc:sldMk cId="3783034194" sldId="278"/>
            <ac:spMk id="29" creationId="{5F1A4B6D-F3CD-1F61-A770-861A2B205700}"/>
          </ac:spMkLst>
        </pc:spChg>
        <pc:spChg chg="mod">
          <ac:chgData name="松本　眞祐" userId="98785e45-ba2d-4708-848b-f6857309e49d" providerId="ADAL" clId="{72263782-B839-446E-8E80-0B4E28354FB5}" dt="2025-08-06T12:37:44.769" v="2580" actId="207"/>
          <ac:spMkLst>
            <pc:docMk/>
            <pc:sldMk cId="3783034194" sldId="278"/>
            <ac:spMk id="30" creationId="{2B1F0FA0-066C-ACE2-A41F-B12928A6D27A}"/>
          </ac:spMkLst>
        </pc:spChg>
        <pc:spChg chg="mod">
          <ac:chgData name="松本　眞祐" userId="98785e45-ba2d-4708-848b-f6857309e49d" providerId="ADAL" clId="{72263782-B839-446E-8E80-0B4E28354FB5}" dt="2025-08-06T12:37:44.769" v="2580" actId="207"/>
          <ac:spMkLst>
            <pc:docMk/>
            <pc:sldMk cId="3783034194" sldId="278"/>
            <ac:spMk id="31" creationId="{45776B59-B53C-E4B9-45A5-6A8F310B0AAC}"/>
          </ac:spMkLst>
        </pc:spChg>
        <pc:spChg chg="mod">
          <ac:chgData name="松本　眞祐" userId="98785e45-ba2d-4708-848b-f6857309e49d" providerId="ADAL" clId="{72263782-B839-446E-8E80-0B4E28354FB5}" dt="2025-08-06T12:37:44.769" v="2580" actId="207"/>
          <ac:spMkLst>
            <pc:docMk/>
            <pc:sldMk cId="3783034194" sldId="278"/>
            <ac:spMk id="32" creationId="{2FC00A31-D707-FF17-F438-0BF4E88DCF5A}"/>
          </ac:spMkLst>
        </pc:spChg>
        <pc:spChg chg="add mod">
          <ac:chgData name="松本　眞祐" userId="98785e45-ba2d-4708-848b-f6857309e49d" providerId="ADAL" clId="{72263782-B839-446E-8E80-0B4E28354FB5}" dt="2025-08-06T12:53:00.249" v="3189" actId="1076"/>
          <ac:spMkLst>
            <pc:docMk/>
            <pc:sldMk cId="3783034194" sldId="278"/>
            <ac:spMk id="33" creationId="{E05C2FA2-5DA2-89A5-52A6-1B7EF8C21721}"/>
          </ac:spMkLst>
        </pc:spChg>
        <pc:spChg chg="add mod">
          <ac:chgData name="松本　眞祐" userId="98785e45-ba2d-4708-848b-f6857309e49d" providerId="ADAL" clId="{72263782-B839-446E-8E80-0B4E28354FB5}" dt="2025-08-06T12:53:32.760" v="3191" actId="1076"/>
          <ac:spMkLst>
            <pc:docMk/>
            <pc:sldMk cId="3783034194" sldId="278"/>
            <ac:spMk id="35" creationId="{7E154C62-25D1-48EB-C9C8-D8881AA9CEAA}"/>
          </ac:spMkLst>
        </pc:spChg>
        <pc:spChg chg="add mod">
          <ac:chgData name="松本　眞祐" userId="98785e45-ba2d-4708-848b-f6857309e49d" providerId="ADAL" clId="{72263782-B839-446E-8E80-0B4E28354FB5}" dt="2025-08-06T12:52:48.148" v="3187" actId="1076"/>
          <ac:spMkLst>
            <pc:docMk/>
            <pc:sldMk cId="3783034194" sldId="278"/>
            <ac:spMk id="37" creationId="{B64360B8-7DA0-855A-314F-AEBB4530D6D0}"/>
          </ac:spMkLst>
        </pc:spChg>
        <pc:spChg chg="add mod">
          <ac:chgData name="松本　眞祐" userId="98785e45-ba2d-4708-848b-f6857309e49d" providerId="ADAL" clId="{72263782-B839-446E-8E80-0B4E28354FB5}" dt="2025-08-06T12:52:52.831" v="3188" actId="1076"/>
          <ac:spMkLst>
            <pc:docMk/>
            <pc:sldMk cId="3783034194" sldId="278"/>
            <ac:spMk id="38" creationId="{9A3765E7-1AD7-551C-E6C7-C1E439BCF6B2}"/>
          </ac:spMkLst>
        </pc:spChg>
        <pc:spChg chg="add mod">
          <ac:chgData name="松本　眞祐" userId="98785e45-ba2d-4708-848b-f6857309e49d" providerId="ADAL" clId="{72263782-B839-446E-8E80-0B4E28354FB5}" dt="2025-08-06T12:52:30.400" v="3183" actId="1076"/>
          <ac:spMkLst>
            <pc:docMk/>
            <pc:sldMk cId="3783034194" sldId="278"/>
            <ac:spMk id="40" creationId="{9FD4D48A-B09D-5069-1568-1AA3C5524601}"/>
          </ac:spMkLst>
        </pc:spChg>
        <pc:spChg chg="del">
          <ac:chgData name="松本　眞祐" userId="98785e45-ba2d-4708-848b-f6857309e49d" providerId="ADAL" clId="{72263782-B839-446E-8E80-0B4E28354FB5}" dt="2025-08-06T12:40:47.055" v="2665" actId="478"/>
          <ac:spMkLst>
            <pc:docMk/>
            <pc:sldMk cId="3783034194" sldId="278"/>
            <ac:spMk id="50" creationId="{6383EFAA-12E1-B2C9-F27E-032B17E12D5F}"/>
          </ac:spMkLst>
        </pc:spChg>
        <pc:spChg chg="mod">
          <ac:chgData name="松本　眞祐" userId="98785e45-ba2d-4708-848b-f6857309e49d" providerId="ADAL" clId="{72263782-B839-446E-8E80-0B4E28354FB5}" dt="2025-08-06T12:45:17.080" v="2775"/>
          <ac:spMkLst>
            <pc:docMk/>
            <pc:sldMk cId="3783034194" sldId="278"/>
            <ac:spMk id="53" creationId="{2851FD90-B419-E307-3F69-D112613AEB53}"/>
          </ac:spMkLst>
        </pc:spChg>
        <pc:spChg chg="mod">
          <ac:chgData name="松本　眞祐" userId="98785e45-ba2d-4708-848b-f6857309e49d" providerId="ADAL" clId="{72263782-B839-446E-8E80-0B4E28354FB5}" dt="2025-08-06T12:45:20.846" v="2776"/>
          <ac:spMkLst>
            <pc:docMk/>
            <pc:sldMk cId="3783034194" sldId="278"/>
            <ac:spMk id="55" creationId="{83CE798D-4515-DE69-CABD-E8060C1ED3AD}"/>
          </ac:spMkLst>
        </pc:spChg>
        <pc:spChg chg="mod">
          <ac:chgData name="松本　眞祐" userId="98785e45-ba2d-4708-848b-f6857309e49d" providerId="ADAL" clId="{72263782-B839-446E-8E80-0B4E28354FB5}" dt="2025-08-06T12:45:23.586" v="2779"/>
          <ac:spMkLst>
            <pc:docMk/>
            <pc:sldMk cId="3783034194" sldId="278"/>
            <ac:spMk id="56" creationId="{92883FFC-204B-2FBA-7530-928ED6595E1E}"/>
          </ac:spMkLst>
        </pc:spChg>
        <pc:spChg chg="mod">
          <ac:chgData name="松本　眞祐" userId="98785e45-ba2d-4708-848b-f6857309e49d" providerId="ADAL" clId="{72263782-B839-446E-8E80-0B4E28354FB5}" dt="2025-08-06T12:45:27.565" v="2782" actId="6549"/>
          <ac:spMkLst>
            <pc:docMk/>
            <pc:sldMk cId="3783034194" sldId="278"/>
            <ac:spMk id="57" creationId="{E4446DF1-E5B0-6DCC-1027-1EE230A0A3B9}"/>
          </ac:spMkLst>
        </pc:spChg>
        <pc:spChg chg="mod">
          <ac:chgData name="松本　眞祐" userId="98785e45-ba2d-4708-848b-f6857309e49d" providerId="ADAL" clId="{72263782-B839-446E-8E80-0B4E28354FB5}" dt="2025-08-06T12:46:28.161" v="2799" actId="20577"/>
          <ac:spMkLst>
            <pc:docMk/>
            <pc:sldMk cId="3783034194" sldId="278"/>
            <ac:spMk id="58" creationId="{ED2B83F7-72B1-0927-B2D3-AC6B516CCA39}"/>
          </ac:spMkLst>
        </pc:spChg>
        <pc:spChg chg="del mod">
          <ac:chgData name="松本　眞祐" userId="98785e45-ba2d-4708-848b-f6857309e49d" providerId="ADAL" clId="{72263782-B839-446E-8E80-0B4E28354FB5}" dt="2025-08-06T12:37:54.465" v="2581" actId="478"/>
          <ac:spMkLst>
            <pc:docMk/>
            <pc:sldMk cId="3783034194" sldId="278"/>
            <ac:spMk id="59" creationId="{66A9AB16-C916-0F7C-D0BC-082979A33716}"/>
          </ac:spMkLst>
        </pc:spChg>
        <pc:cxnChg chg="del mod">
          <ac:chgData name="松本　眞祐" userId="98785e45-ba2d-4708-848b-f6857309e49d" providerId="ADAL" clId="{72263782-B839-446E-8E80-0B4E28354FB5}" dt="2025-08-06T12:51:28.423" v="3138" actId="478"/>
          <ac:cxnSpMkLst>
            <pc:docMk/>
            <pc:sldMk cId="3783034194" sldId="278"/>
            <ac:cxnSpMk id="12" creationId="{6F8E407E-1470-664E-BB3E-B31301F6268D}"/>
          </ac:cxnSpMkLst>
        </pc:cxnChg>
        <pc:cxnChg chg="del">
          <ac:chgData name="松本　眞祐" userId="98785e45-ba2d-4708-848b-f6857309e49d" providerId="ADAL" clId="{72263782-B839-446E-8E80-0B4E28354FB5}" dt="2025-08-06T12:51:28.423" v="3138" actId="478"/>
          <ac:cxnSpMkLst>
            <pc:docMk/>
            <pc:sldMk cId="3783034194" sldId="278"/>
            <ac:cxnSpMk id="14" creationId="{5FE258EA-375A-F874-7D1E-F2CDF2B1A926}"/>
          </ac:cxnSpMkLst>
        </pc:cxnChg>
        <pc:cxnChg chg="add mod">
          <ac:chgData name="松本　眞祐" userId="98785e45-ba2d-4708-848b-f6857309e49d" providerId="ADAL" clId="{72263782-B839-446E-8E80-0B4E28354FB5}" dt="2025-08-06T12:51:05.139" v="3130" actId="571"/>
          <ac:cxnSpMkLst>
            <pc:docMk/>
            <pc:sldMk cId="3783034194" sldId="278"/>
            <ac:cxnSpMk id="16" creationId="{C7C360C8-6C9D-FC31-0AC3-5274B5F2FF31}"/>
          </ac:cxnSpMkLst>
        </pc:cxnChg>
        <pc:cxnChg chg="add mod">
          <ac:chgData name="松本　眞祐" userId="98785e45-ba2d-4708-848b-f6857309e49d" providerId="ADAL" clId="{72263782-B839-446E-8E80-0B4E28354FB5}" dt="2025-08-06T12:50:56.596" v="3125" actId="571"/>
          <ac:cxnSpMkLst>
            <pc:docMk/>
            <pc:sldMk cId="3783034194" sldId="278"/>
            <ac:cxnSpMk id="17" creationId="{21AD3860-69BE-7D05-E404-789A6E919D28}"/>
          </ac:cxnSpMkLst>
        </pc:cxnChg>
        <pc:cxnChg chg="add del mod">
          <ac:chgData name="松本　眞祐" userId="98785e45-ba2d-4708-848b-f6857309e49d" providerId="ADAL" clId="{72263782-B839-446E-8E80-0B4E28354FB5}" dt="2025-08-06T12:51:28.423" v="3138" actId="478"/>
          <ac:cxnSpMkLst>
            <pc:docMk/>
            <pc:sldMk cId="3783034194" sldId="278"/>
            <ac:cxnSpMk id="18" creationId="{E431C9AD-09A3-430E-3B46-B34C20C5B266}"/>
          </ac:cxnSpMkLst>
        </pc:cxnChg>
        <pc:cxnChg chg="add del mod">
          <ac:chgData name="松本　眞祐" userId="98785e45-ba2d-4708-848b-f6857309e49d" providerId="ADAL" clId="{72263782-B839-446E-8E80-0B4E28354FB5}" dt="2025-08-06T12:51:28.423" v="3138" actId="478"/>
          <ac:cxnSpMkLst>
            <pc:docMk/>
            <pc:sldMk cId="3783034194" sldId="278"/>
            <ac:cxnSpMk id="19" creationId="{9E70AAF7-23C3-5CA9-879B-EFCCE4F73A79}"/>
          </ac:cxnSpMkLst>
        </pc:cxnChg>
      </pc:sldChg>
      <pc:sldChg chg="modSp new mod">
        <pc:chgData name="松本　眞祐" userId="98785e45-ba2d-4708-848b-f6857309e49d" providerId="ADAL" clId="{72263782-B839-446E-8E80-0B4E28354FB5}" dt="2025-08-06T12:50:30.133" v="3109"/>
        <pc:sldMkLst>
          <pc:docMk/>
          <pc:sldMk cId="2156644285" sldId="279"/>
        </pc:sldMkLst>
        <pc:spChg chg="mod">
          <ac:chgData name="松本　眞祐" userId="98785e45-ba2d-4708-848b-f6857309e49d" providerId="ADAL" clId="{72263782-B839-446E-8E80-0B4E28354FB5}" dt="2025-08-06T12:50:30.133" v="3109"/>
          <ac:spMkLst>
            <pc:docMk/>
            <pc:sldMk cId="2156644285" sldId="279"/>
            <ac:spMk id="2" creationId="{2A6E1533-0FB3-0A21-C45C-9F5246A16A0F}"/>
          </ac:spMkLst>
        </pc:spChg>
      </pc:sldChg>
      <pc:sldChg chg="add">
        <pc:chgData name="松本　眞祐" userId="98785e45-ba2d-4708-848b-f6857309e49d" providerId="ADAL" clId="{72263782-B839-446E-8E80-0B4E28354FB5}" dt="2025-08-06T12:56:00.874" v="3283"/>
        <pc:sldMkLst>
          <pc:docMk/>
          <pc:sldMk cId="1455101257" sldId="280"/>
        </pc:sldMkLst>
      </pc:sldChg>
      <pc:sldChg chg="addSp delSp modSp new del mod modAnim">
        <pc:chgData name="松本　眞祐" userId="98785e45-ba2d-4708-848b-f6857309e49d" providerId="ADAL" clId="{72263782-B839-446E-8E80-0B4E28354FB5}" dt="2025-08-06T12:55:56.029" v="3282" actId="2696"/>
        <pc:sldMkLst>
          <pc:docMk/>
          <pc:sldMk cId="2030391475" sldId="280"/>
        </pc:sldMkLst>
        <pc:spChg chg="mod">
          <ac:chgData name="松本　眞祐" userId="98785e45-ba2d-4708-848b-f6857309e49d" providerId="ADAL" clId="{72263782-B839-446E-8E80-0B4E28354FB5}" dt="2025-08-06T12:54:57.752" v="3280"/>
          <ac:spMkLst>
            <pc:docMk/>
            <pc:sldMk cId="2030391475" sldId="280"/>
            <ac:spMk id="2" creationId="{444C607E-8EE1-7E39-AA35-71760D3825CB}"/>
          </ac:spMkLst>
        </pc:spChg>
        <pc:spChg chg="del">
          <ac:chgData name="松本　眞祐" userId="98785e45-ba2d-4708-848b-f6857309e49d" providerId="ADAL" clId="{72263782-B839-446E-8E80-0B4E28354FB5}" dt="2025-08-06T12:55:50.283" v="3281"/>
          <ac:spMkLst>
            <pc:docMk/>
            <pc:sldMk cId="2030391475" sldId="280"/>
            <ac:spMk id="3" creationId="{AB4FD485-A4E0-0C12-765D-D096774AABEE}"/>
          </ac:spMkLst>
        </pc:spChg>
        <pc:picChg chg="add mod">
          <ac:chgData name="松本　眞祐" userId="98785e45-ba2d-4708-848b-f6857309e49d" providerId="ADAL" clId="{72263782-B839-446E-8E80-0B4E28354FB5}" dt="2025-08-06T12:55:50.283" v="3281"/>
          <ac:picMkLst>
            <pc:docMk/>
            <pc:sldMk cId="2030391475" sldId="280"/>
            <ac:picMk id="5" creationId="{A3B0783F-68A3-BBAA-76BE-6C998CEBC001}"/>
          </ac:picMkLst>
        </pc:picChg>
      </pc:sldChg>
      <pc:sldChg chg="new del">
        <pc:chgData name="松本　眞祐" userId="98785e45-ba2d-4708-848b-f6857309e49d" providerId="ADAL" clId="{72263782-B839-446E-8E80-0B4E28354FB5}" dt="2025-08-06T12:56:15.079" v="3285" actId="47"/>
        <pc:sldMkLst>
          <pc:docMk/>
          <pc:sldMk cId="1999780269" sldId="281"/>
        </pc:sldMkLst>
      </pc:sldChg>
      <pc:sldMasterChg chg="delSp mod">
        <pc:chgData name="松本　眞祐" userId="98785e45-ba2d-4708-848b-f6857309e49d" providerId="ADAL" clId="{72263782-B839-446E-8E80-0B4E28354FB5}" dt="2025-08-06T10:41:42.486" v="640" actId="478"/>
        <pc:sldMasterMkLst>
          <pc:docMk/>
          <pc:sldMasterMk cId="832608200" sldId="2147483648"/>
        </pc:sldMasterMkLst>
        <pc:spChg chg="del">
          <ac:chgData name="松本　眞祐" userId="98785e45-ba2d-4708-848b-f6857309e49d" providerId="ADAL" clId="{72263782-B839-446E-8E80-0B4E28354FB5}" dt="2025-08-06T10:41:42.486" v="640" actId="478"/>
          <ac:spMkLst>
            <pc:docMk/>
            <pc:sldMasterMk cId="832608200" sldId="2147483648"/>
            <ac:spMk id="7" creationId="{C447AE74-2A2D-50B6-59A5-BB98EEC28E60}"/>
          </ac:spMkLst>
        </pc:spChg>
      </pc:sldMasterChg>
    </pc:docChg>
  </pc:docChgLst>
  <pc:docChgLst>
    <pc:chgData name="山田　直人" userId="319e7cf2-54a2-4fe0-9084-84c639412116" providerId="ADAL" clId="{5A5068F6-23ED-46DB-8549-53A84B431DC8}"/>
    <pc:docChg chg="undo custSel addSld delSld modSld">
      <pc:chgData name="山田　直人" userId="319e7cf2-54a2-4fe0-9084-84c639412116" providerId="ADAL" clId="{5A5068F6-23ED-46DB-8549-53A84B431DC8}" dt="2025-08-06T08:25:34.973" v="1792" actId="20577"/>
      <pc:docMkLst>
        <pc:docMk/>
      </pc:docMkLst>
      <pc:sldChg chg="addSp modSp new mod">
        <pc:chgData name="山田　直人" userId="319e7cf2-54a2-4fe0-9084-84c639412116" providerId="ADAL" clId="{5A5068F6-23ED-46DB-8549-53A84B431DC8}" dt="2025-08-06T08:25:34.973" v="1792" actId="20577"/>
        <pc:sldMkLst>
          <pc:docMk/>
          <pc:sldMk cId="2030250481" sldId="257"/>
        </pc:sldMkLst>
        <pc:spChg chg="mod">
          <ac:chgData name="山田　直人" userId="319e7cf2-54a2-4fe0-9084-84c639412116" providerId="ADAL" clId="{5A5068F6-23ED-46DB-8549-53A84B431DC8}" dt="2025-08-06T05:29:22.495" v="1101" actId="20577"/>
          <ac:spMkLst>
            <pc:docMk/>
            <pc:sldMk cId="2030250481" sldId="257"/>
            <ac:spMk id="2" creationId="{6D35399E-884B-969B-18FF-317BBED31BFB}"/>
          </ac:spMkLst>
        </pc:spChg>
        <pc:spChg chg="mod">
          <ac:chgData name="山田　直人" userId="319e7cf2-54a2-4fe0-9084-84c639412116" providerId="ADAL" clId="{5A5068F6-23ED-46DB-8549-53A84B431DC8}" dt="2025-08-06T05:28:58.332" v="1072" actId="20577"/>
          <ac:spMkLst>
            <pc:docMk/>
            <pc:sldMk cId="2030250481" sldId="257"/>
            <ac:spMk id="3" creationId="{14DC5319-8618-7455-7B02-A7334D66E63F}"/>
          </ac:spMkLst>
        </pc:spChg>
        <pc:spChg chg="add mod">
          <ac:chgData name="山田　直人" userId="319e7cf2-54a2-4fe0-9084-84c639412116" providerId="ADAL" clId="{5A5068F6-23ED-46DB-8549-53A84B431DC8}" dt="2025-08-06T08:25:34.973" v="1792" actId="20577"/>
          <ac:spMkLst>
            <pc:docMk/>
            <pc:sldMk cId="2030250481" sldId="257"/>
            <ac:spMk id="7" creationId="{EB3564C8-B5C3-6BBD-FD5F-FF5D9AB13AD4}"/>
          </ac:spMkLst>
        </pc:spChg>
      </pc:sldChg>
      <pc:sldChg chg="new del">
        <pc:chgData name="山田　直人" userId="319e7cf2-54a2-4fe0-9084-84c639412116" providerId="ADAL" clId="{5A5068F6-23ED-46DB-8549-53A84B431DC8}" dt="2025-08-06T08:07:33.992" v="1103" actId="680"/>
        <pc:sldMkLst>
          <pc:docMk/>
          <pc:sldMk cId="890085514" sldId="261"/>
        </pc:sldMkLst>
      </pc:sldChg>
      <pc:sldChg chg="addSp delSp modSp new mod">
        <pc:chgData name="山田　直人" userId="319e7cf2-54a2-4fe0-9084-84c639412116" providerId="ADAL" clId="{5A5068F6-23ED-46DB-8549-53A84B431DC8}" dt="2025-08-06T08:24:32.019" v="1784" actId="20577"/>
        <pc:sldMkLst>
          <pc:docMk/>
          <pc:sldMk cId="3933519645" sldId="261"/>
        </pc:sldMkLst>
        <pc:spChg chg="mod">
          <ac:chgData name="山田　直人" userId="319e7cf2-54a2-4fe0-9084-84c639412116" providerId="ADAL" clId="{5A5068F6-23ED-46DB-8549-53A84B431DC8}" dt="2025-08-06T08:07:44.416" v="1105"/>
          <ac:spMkLst>
            <pc:docMk/>
            <pc:sldMk cId="3933519645" sldId="261"/>
            <ac:spMk id="2" creationId="{40AEE2F6-5E2C-668E-8D1E-9E9D6774F838}"/>
          </ac:spMkLst>
        </pc:spChg>
        <pc:spChg chg="mod">
          <ac:chgData name="山田　直人" userId="319e7cf2-54a2-4fe0-9084-84c639412116" providerId="ADAL" clId="{5A5068F6-23ED-46DB-8549-53A84B431DC8}" dt="2025-08-06T08:10:35.339" v="1181" actId="1076"/>
          <ac:spMkLst>
            <pc:docMk/>
            <pc:sldMk cId="3933519645" sldId="261"/>
            <ac:spMk id="3" creationId="{B5348C58-A341-E55E-2B4B-4FD2BFE97241}"/>
          </ac:spMkLst>
        </pc:spChg>
        <pc:spChg chg="add mod">
          <ac:chgData name="山田　直人" userId="319e7cf2-54a2-4fe0-9084-84c639412116" providerId="ADAL" clId="{5A5068F6-23ED-46DB-8549-53A84B431DC8}" dt="2025-08-06T08:17:56.609" v="1681" actId="207"/>
          <ac:spMkLst>
            <pc:docMk/>
            <pc:sldMk cId="3933519645" sldId="261"/>
            <ac:spMk id="15" creationId="{B5062FD0-9E2F-48DF-8568-9284430D84B7}"/>
          </ac:spMkLst>
        </pc:spChg>
        <pc:spChg chg="add del mod">
          <ac:chgData name="山田　直人" userId="319e7cf2-54a2-4fe0-9084-84c639412116" providerId="ADAL" clId="{5A5068F6-23ED-46DB-8549-53A84B431DC8}" dt="2025-08-06T08:18:09.694" v="1682" actId="478"/>
          <ac:spMkLst>
            <pc:docMk/>
            <pc:sldMk cId="3933519645" sldId="261"/>
            <ac:spMk id="16" creationId="{E8B81E17-957E-6375-46F7-20284CD1E31C}"/>
          </ac:spMkLst>
        </pc:spChg>
        <pc:spChg chg="add del mod">
          <ac:chgData name="山田　直人" userId="319e7cf2-54a2-4fe0-9084-84c639412116" providerId="ADAL" clId="{5A5068F6-23ED-46DB-8549-53A84B431DC8}" dt="2025-08-06T08:18:18.089" v="1685" actId="478"/>
          <ac:spMkLst>
            <pc:docMk/>
            <pc:sldMk cId="3933519645" sldId="261"/>
            <ac:spMk id="17" creationId="{8C85CE14-C810-1C68-840B-7BA1011A4185}"/>
          </ac:spMkLst>
        </pc:spChg>
        <pc:spChg chg="add del mod">
          <ac:chgData name="山田　直人" userId="319e7cf2-54a2-4fe0-9084-84c639412116" providerId="ADAL" clId="{5A5068F6-23ED-46DB-8549-53A84B431DC8}" dt="2025-08-06T08:18:25.523" v="1688" actId="478"/>
          <ac:spMkLst>
            <pc:docMk/>
            <pc:sldMk cId="3933519645" sldId="261"/>
            <ac:spMk id="18" creationId="{2C4C479C-A7BA-0584-19FA-153B3B5A6B8B}"/>
          </ac:spMkLst>
        </pc:spChg>
        <pc:spChg chg="add del mod">
          <ac:chgData name="山田　直人" userId="319e7cf2-54a2-4fe0-9084-84c639412116" providerId="ADAL" clId="{5A5068F6-23ED-46DB-8549-53A84B431DC8}" dt="2025-08-06T08:18:34.542" v="1691" actId="478"/>
          <ac:spMkLst>
            <pc:docMk/>
            <pc:sldMk cId="3933519645" sldId="261"/>
            <ac:spMk id="19" creationId="{9F48278D-046A-4A5C-8889-66771D80148E}"/>
          </ac:spMkLst>
        </pc:spChg>
        <pc:spChg chg="add mod">
          <ac:chgData name="山田　直人" userId="319e7cf2-54a2-4fe0-9084-84c639412116" providerId="ADAL" clId="{5A5068F6-23ED-46DB-8549-53A84B431DC8}" dt="2025-08-06T08:20:09.005" v="1714" actId="14100"/>
          <ac:spMkLst>
            <pc:docMk/>
            <pc:sldMk cId="3933519645" sldId="261"/>
            <ac:spMk id="21" creationId="{B7DF7783-FADE-9DFB-20C8-F18BAD1A059C}"/>
          </ac:spMkLst>
        </pc:spChg>
        <pc:spChg chg="add mod">
          <ac:chgData name="山田　直人" userId="319e7cf2-54a2-4fe0-9084-84c639412116" providerId="ADAL" clId="{5A5068F6-23ED-46DB-8549-53A84B431DC8}" dt="2025-08-06T08:13:40.221" v="1206" actId="14100"/>
          <ac:spMkLst>
            <pc:docMk/>
            <pc:sldMk cId="3933519645" sldId="261"/>
            <ac:spMk id="22" creationId="{70D90630-EACF-83D3-DDE3-C51EF8DA737C}"/>
          </ac:spMkLst>
        </pc:spChg>
        <pc:spChg chg="add mod">
          <ac:chgData name="山田　直人" userId="319e7cf2-54a2-4fe0-9084-84c639412116" providerId="ADAL" clId="{5A5068F6-23ED-46DB-8549-53A84B431DC8}" dt="2025-08-06T08:20:05.806" v="1713" actId="14100"/>
          <ac:spMkLst>
            <pc:docMk/>
            <pc:sldMk cId="3933519645" sldId="261"/>
            <ac:spMk id="23" creationId="{B255416D-B122-F252-267F-BAE371EB6637}"/>
          </ac:spMkLst>
        </pc:spChg>
        <pc:spChg chg="add mod">
          <ac:chgData name="山田　直人" userId="319e7cf2-54a2-4fe0-9084-84c639412116" providerId="ADAL" clId="{5A5068F6-23ED-46DB-8549-53A84B431DC8}" dt="2025-08-06T08:14:12.959" v="1213" actId="14100"/>
          <ac:spMkLst>
            <pc:docMk/>
            <pc:sldMk cId="3933519645" sldId="261"/>
            <ac:spMk id="24" creationId="{7E6B0CCA-AC1A-E33E-6934-873209DD4AC8}"/>
          </ac:spMkLst>
        </pc:spChg>
        <pc:spChg chg="add mod">
          <ac:chgData name="山田　直人" userId="319e7cf2-54a2-4fe0-9084-84c639412116" providerId="ADAL" clId="{5A5068F6-23ED-46DB-8549-53A84B431DC8}" dt="2025-08-06T08:20:02.919" v="1712" actId="14100"/>
          <ac:spMkLst>
            <pc:docMk/>
            <pc:sldMk cId="3933519645" sldId="261"/>
            <ac:spMk id="25" creationId="{90BD1F02-9EA7-1484-A147-86BB3E6A1228}"/>
          </ac:spMkLst>
        </pc:spChg>
        <pc:spChg chg="add mod">
          <ac:chgData name="山田　直人" userId="319e7cf2-54a2-4fe0-9084-84c639412116" providerId="ADAL" clId="{5A5068F6-23ED-46DB-8549-53A84B431DC8}" dt="2025-08-06T08:14:44.789" v="1221" actId="14100"/>
          <ac:spMkLst>
            <pc:docMk/>
            <pc:sldMk cId="3933519645" sldId="261"/>
            <ac:spMk id="26" creationId="{AFC95FEC-FC09-9CD4-9017-C162C0EF1F1E}"/>
          </ac:spMkLst>
        </pc:spChg>
        <pc:spChg chg="add mod">
          <ac:chgData name="山田　直人" userId="319e7cf2-54a2-4fe0-9084-84c639412116" providerId="ADAL" clId="{5A5068F6-23ED-46DB-8549-53A84B431DC8}" dt="2025-08-06T08:19:58.215" v="1711" actId="14100"/>
          <ac:spMkLst>
            <pc:docMk/>
            <pc:sldMk cId="3933519645" sldId="261"/>
            <ac:spMk id="27" creationId="{64780CDC-459E-C253-22A1-DAA162ECCBD5}"/>
          </ac:spMkLst>
        </pc:spChg>
        <pc:spChg chg="add mod">
          <ac:chgData name="山田　直人" userId="319e7cf2-54a2-4fe0-9084-84c639412116" providerId="ADAL" clId="{5A5068F6-23ED-46DB-8549-53A84B431DC8}" dt="2025-08-06T08:19:48.966" v="1708" actId="14100"/>
          <ac:spMkLst>
            <pc:docMk/>
            <pc:sldMk cId="3933519645" sldId="261"/>
            <ac:spMk id="28" creationId="{5CDEDA89-39E6-028D-C9D9-C50DB8DEC5DF}"/>
          </ac:spMkLst>
        </pc:spChg>
        <pc:spChg chg="add mod">
          <ac:chgData name="山田　直人" userId="319e7cf2-54a2-4fe0-9084-84c639412116" providerId="ADAL" clId="{5A5068F6-23ED-46DB-8549-53A84B431DC8}" dt="2025-08-06T08:18:14.617" v="1684" actId="1076"/>
          <ac:spMkLst>
            <pc:docMk/>
            <pc:sldMk cId="3933519645" sldId="261"/>
            <ac:spMk id="29" creationId="{00BF8C68-FFC7-2832-ABA3-81B2A3E92804}"/>
          </ac:spMkLst>
        </pc:spChg>
        <pc:spChg chg="add mod">
          <ac:chgData name="山田　直人" userId="319e7cf2-54a2-4fe0-9084-84c639412116" providerId="ADAL" clId="{5A5068F6-23ED-46DB-8549-53A84B431DC8}" dt="2025-08-06T08:18:23.116" v="1687" actId="1076"/>
          <ac:spMkLst>
            <pc:docMk/>
            <pc:sldMk cId="3933519645" sldId="261"/>
            <ac:spMk id="30" creationId="{9C9E6007-2892-6851-FD20-2298CC45BC42}"/>
          </ac:spMkLst>
        </pc:spChg>
        <pc:spChg chg="add mod">
          <ac:chgData name="山田　直人" userId="319e7cf2-54a2-4fe0-9084-84c639412116" providerId="ADAL" clId="{5A5068F6-23ED-46DB-8549-53A84B431DC8}" dt="2025-08-06T08:18:31.039" v="1690" actId="1076"/>
          <ac:spMkLst>
            <pc:docMk/>
            <pc:sldMk cId="3933519645" sldId="261"/>
            <ac:spMk id="31" creationId="{E252CBAC-9360-3D06-5310-AD3C98E40DCF}"/>
          </ac:spMkLst>
        </pc:spChg>
        <pc:spChg chg="add mod">
          <ac:chgData name="山田　直人" userId="319e7cf2-54a2-4fe0-9084-84c639412116" providerId="ADAL" clId="{5A5068F6-23ED-46DB-8549-53A84B431DC8}" dt="2025-08-06T08:19:50.786" v="1709" actId="1076"/>
          <ac:spMkLst>
            <pc:docMk/>
            <pc:sldMk cId="3933519645" sldId="261"/>
            <ac:spMk id="32" creationId="{D9A172A6-CA85-4960-73F9-585B8368F801}"/>
          </ac:spMkLst>
        </pc:spChg>
        <pc:spChg chg="add del">
          <ac:chgData name="山田　直人" userId="319e7cf2-54a2-4fe0-9084-84c639412116" providerId="ADAL" clId="{5A5068F6-23ED-46DB-8549-53A84B431DC8}" dt="2025-08-06T08:21:06.483" v="1719" actId="11529"/>
          <ac:spMkLst>
            <pc:docMk/>
            <pc:sldMk cId="3933519645" sldId="261"/>
            <ac:spMk id="44" creationId="{8D8C536D-D86A-F760-B763-96314CFF55D9}"/>
          </ac:spMkLst>
        </pc:spChg>
        <pc:spChg chg="add del mod">
          <ac:chgData name="山田　直人" userId="319e7cf2-54a2-4fe0-9084-84c639412116" providerId="ADAL" clId="{5A5068F6-23ED-46DB-8549-53A84B431DC8}" dt="2025-08-06T08:21:30.932" v="1723" actId="478"/>
          <ac:spMkLst>
            <pc:docMk/>
            <pc:sldMk cId="3933519645" sldId="261"/>
            <ac:spMk id="45" creationId="{904456B2-E716-F9B7-7F9C-78BF686DB235}"/>
          </ac:spMkLst>
        </pc:spChg>
        <pc:spChg chg="add mod">
          <ac:chgData name="山田　直人" userId="319e7cf2-54a2-4fe0-9084-84c639412116" providerId="ADAL" clId="{5A5068F6-23ED-46DB-8549-53A84B431DC8}" dt="2025-08-06T08:22:37.273" v="1746" actId="1076"/>
          <ac:spMkLst>
            <pc:docMk/>
            <pc:sldMk cId="3933519645" sldId="261"/>
            <ac:spMk id="50" creationId="{2677C8E2-261E-3B79-257A-C3AE556B29C1}"/>
          </ac:spMkLst>
        </pc:spChg>
        <pc:spChg chg="add mod">
          <ac:chgData name="山田　直人" userId="319e7cf2-54a2-4fe0-9084-84c639412116" providerId="ADAL" clId="{5A5068F6-23ED-46DB-8549-53A84B431DC8}" dt="2025-08-06T08:23:47.520" v="1766" actId="113"/>
          <ac:spMkLst>
            <pc:docMk/>
            <pc:sldMk cId="3933519645" sldId="261"/>
            <ac:spMk id="53" creationId="{7667ED63-A195-A319-118C-5536F62615DE}"/>
          </ac:spMkLst>
        </pc:spChg>
        <pc:spChg chg="add mod">
          <ac:chgData name="山田　直人" userId="319e7cf2-54a2-4fe0-9084-84c639412116" providerId="ADAL" clId="{5A5068F6-23ED-46DB-8549-53A84B431DC8}" dt="2025-08-06T08:23:51.539" v="1767" actId="113"/>
          <ac:spMkLst>
            <pc:docMk/>
            <pc:sldMk cId="3933519645" sldId="261"/>
            <ac:spMk id="55" creationId="{80466FC3-5E58-93A8-26D4-BE1CCCEF9E82}"/>
          </ac:spMkLst>
        </pc:spChg>
        <pc:spChg chg="add mod">
          <ac:chgData name="山田　直人" userId="319e7cf2-54a2-4fe0-9084-84c639412116" providerId="ADAL" clId="{5A5068F6-23ED-46DB-8549-53A84B431DC8}" dt="2025-08-06T08:23:54.809" v="1768" actId="113"/>
          <ac:spMkLst>
            <pc:docMk/>
            <pc:sldMk cId="3933519645" sldId="261"/>
            <ac:spMk id="56" creationId="{F361BD72-3882-5DE4-0180-C98444ADBFBE}"/>
          </ac:spMkLst>
        </pc:spChg>
        <pc:spChg chg="add mod">
          <ac:chgData name="山田　直人" userId="319e7cf2-54a2-4fe0-9084-84c639412116" providerId="ADAL" clId="{5A5068F6-23ED-46DB-8549-53A84B431DC8}" dt="2025-08-06T08:23:57.815" v="1769" actId="113"/>
          <ac:spMkLst>
            <pc:docMk/>
            <pc:sldMk cId="3933519645" sldId="261"/>
            <ac:spMk id="57" creationId="{511D2A63-81A3-04A7-BC80-A5F79E55C2B1}"/>
          </ac:spMkLst>
        </pc:spChg>
        <pc:spChg chg="add mod">
          <ac:chgData name="山田　直人" userId="319e7cf2-54a2-4fe0-9084-84c639412116" providerId="ADAL" clId="{5A5068F6-23ED-46DB-8549-53A84B431DC8}" dt="2025-08-06T08:24:00.565" v="1770" actId="113"/>
          <ac:spMkLst>
            <pc:docMk/>
            <pc:sldMk cId="3933519645" sldId="261"/>
            <ac:spMk id="58" creationId="{8F060758-8252-8A43-EF42-C329B554C731}"/>
          </ac:spMkLst>
        </pc:spChg>
        <pc:spChg chg="add mod">
          <ac:chgData name="山田　直人" userId="319e7cf2-54a2-4fe0-9084-84c639412116" providerId="ADAL" clId="{5A5068F6-23ED-46DB-8549-53A84B431DC8}" dt="2025-08-06T08:24:32.019" v="1784" actId="20577"/>
          <ac:spMkLst>
            <pc:docMk/>
            <pc:sldMk cId="3933519645" sldId="261"/>
            <ac:spMk id="59" creationId="{8BBD1289-C567-EF7E-5077-66B21BBDAF52}"/>
          </ac:spMkLst>
        </pc:spChg>
        <pc:cxnChg chg="add mod">
          <ac:chgData name="山田　直人" userId="319e7cf2-54a2-4fe0-9084-84c639412116" providerId="ADAL" clId="{5A5068F6-23ED-46DB-8549-53A84B431DC8}" dt="2025-08-06T08:21:53.163" v="1728" actId="14100"/>
          <ac:cxnSpMkLst>
            <pc:docMk/>
            <pc:sldMk cId="3933519645" sldId="261"/>
            <ac:cxnSpMk id="8" creationId="{C3D686A5-F97E-527C-3438-2B9CD7EB1133}"/>
          </ac:cxnSpMkLst>
        </pc:cxnChg>
        <pc:cxnChg chg="add mod">
          <ac:chgData name="山田　直人" userId="319e7cf2-54a2-4fe0-9084-84c639412116" providerId="ADAL" clId="{5A5068F6-23ED-46DB-8549-53A84B431DC8}" dt="2025-08-06T08:09:46.172" v="1175" actId="13822"/>
          <ac:cxnSpMkLst>
            <pc:docMk/>
            <pc:sldMk cId="3933519645" sldId="261"/>
            <ac:cxnSpMk id="12" creationId="{EB680E0E-A38B-716E-0914-5A25E44BE572}"/>
          </ac:cxnSpMkLst>
        </pc:cxnChg>
        <pc:cxnChg chg="add mod">
          <ac:chgData name="山田　直人" userId="319e7cf2-54a2-4fe0-9084-84c639412116" providerId="ADAL" clId="{5A5068F6-23ED-46DB-8549-53A84B431DC8}" dt="2025-08-06T08:20:18.634" v="1716" actId="1076"/>
          <ac:cxnSpMkLst>
            <pc:docMk/>
            <pc:sldMk cId="3933519645" sldId="261"/>
            <ac:cxnSpMk id="14" creationId="{33BD97C0-2C73-0576-6DCE-C538E1B41EFE}"/>
          </ac:cxnSpMkLst>
        </pc:cxnChg>
        <pc:cxnChg chg="add mod">
          <ac:chgData name="山田　直人" userId="319e7cf2-54a2-4fe0-9084-84c639412116" providerId="ADAL" clId="{5A5068F6-23ED-46DB-8549-53A84B431DC8}" dt="2025-08-06T08:19:04.767" v="1697" actId="14100"/>
          <ac:cxnSpMkLst>
            <pc:docMk/>
            <pc:sldMk cId="3933519645" sldId="261"/>
            <ac:cxnSpMk id="34" creationId="{7B180EE3-796B-6207-4EFE-3B4990BEB175}"/>
          </ac:cxnSpMkLst>
        </pc:cxnChg>
        <pc:cxnChg chg="add mod">
          <ac:chgData name="山田　直人" userId="319e7cf2-54a2-4fe0-9084-84c639412116" providerId="ADAL" clId="{5A5068F6-23ED-46DB-8549-53A84B431DC8}" dt="2025-08-06T08:19:24.075" v="1702" actId="14100"/>
          <ac:cxnSpMkLst>
            <pc:docMk/>
            <pc:sldMk cId="3933519645" sldId="261"/>
            <ac:cxnSpMk id="36" creationId="{A776A903-49D6-C4F4-3A5B-FA83F5EBBD6E}"/>
          </ac:cxnSpMkLst>
        </pc:cxnChg>
        <pc:cxnChg chg="add mod">
          <ac:chgData name="山田　直人" userId="319e7cf2-54a2-4fe0-9084-84c639412116" providerId="ADAL" clId="{5A5068F6-23ED-46DB-8549-53A84B431DC8}" dt="2025-08-06T08:19:32.642" v="1705" actId="14100"/>
          <ac:cxnSpMkLst>
            <pc:docMk/>
            <pc:sldMk cId="3933519645" sldId="261"/>
            <ac:cxnSpMk id="39" creationId="{8E388D90-2F47-6241-0EC0-8F6D9A7C69FE}"/>
          </ac:cxnSpMkLst>
        </pc:cxnChg>
        <pc:cxnChg chg="add mod">
          <ac:chgData name="山田　直人" userId="319e7cf2-54a2-4fe0-9084-84c639412116" providerId="ADAL" clId="{5A5068F6-23ED-46DB-8549-53A84B431DC8}" dt="2025-08-06T08:19:53.573" v="1710" actId="1076"/>
          <ac:cxnSpMkLst>
            <pc:docMk/>
            <pc:sldMk cId="3933519645" sldId="261"/>
            <ac:cxnSpMk id="41" creationId="{5A88D9FB-F828-8936-F3AE-BD86689D6C3C}"/>
          </ac:cxnSpMkLst>
        </pc:cxnChg>
        <pc:cxnChg chg="add mod">
          <ac:chgData name="山田　直人" userId="319e7cf2-54a2-4fe0-9084-84c639412116" providerId="ADAL" clId="{5A5068F6-23ED-46DB-8549-53A84B431DC8}" dt="2025-08-06T08:22:32.536" v="1745" actId="14100"/>
          <ac:cxnSpMkLst>
            <pc:docMk/>
            <pc:sldMk cId="3933519645" sldId="261"/>
            <ac:cxnSpMk id="47" creationId="{E0022BFF-F3C5-F085-78FD-E20346F85F49}"/>
          </ac:cxnSpMkLst>
        </pc:cxnChg>
        <pc:cxnChg chg="add mod">
          <ac:chgData name="山田　直人" userId="319e7cf2-54a2-4fe0-9084-84c639412116" providerId="ADAL" clId="{5A5068F6-23ED-46DB-8549-53A84B431DC8}" dt="2025-08-06T08:23:07.159" v="1757"/>
          <ac:cxnSpMkLst>
            <pc:docMk/>
            <pc:sldMk cId="3933519645" sldId="261"/>
            <ac:cxnSpMk id="54" creationId="{0942921F-97FE-763E-92CD-0B66A7F26BA4}"/>
          </ac:cxnSpMkLst>
        </pc:cxnChg>
      </pc:sldChg>
    </pc:docChg>
  </pc:docChgLst>
  <pc:docChgLst>
    <pc:chgData name="松本　眞祐" userId="98785e45-ba2d-4708-848b-f6857309e49d" providerId="ADAL" clId="{FF13B597-4CD8-4775-ADDB-37501675C428}"/>
    <pc:docChg chg="addSld">
      <pc:chgData name="松本　眞祐" userId="98785e45-ba2d-4708-848b-f6857309e49d" providerId="ADAL" clId="{FF13B597-4CD8-4775-ADDB-37501675C428}" dt="2025-06-06T10:20:18.595" v="0" actId="680"/>
      <pc:docMkLst>
        <pc:docMk/>
      </pc:docMkLst>
      <pc:sldChg chg="new">
        <pc:chgData name="松本　眞祐" userId="98785e45-ba2d-4708-848b-f6857309e49d" providerId="ADAL" clId="{FF13B597-4CD8-4775-ADDB-37501675C428}" dt="2025-06-06T10:20:18.595" v="0" actId="680"/>
        <pc:sldMkLst>
          <pc:docMk/>
          <pc:sldMk cId="3495313690" sldId="256"/>
        </pc:sldMkLst>
      </pc:sldChg>
    </pc:docChg>
  </pc:docChgLst>
  <pc:docChgLst>
    <pc:chgData name="松本　眞祐" userId="98785e45-ba2d-4708-848b-f6857309e49d" providerId="ADAL" clId="{59052BDC-A070-4487-B09F-7071C6D7ACA3}"/>
    <pc:docChg chg="undo redo custSel addSld delSld modSld modMainMaster">
      <pc:chgData name="松本　眞祐" userId="98785e45-ba2d-4708-848b-f6857309e49d" providerId="ADAL" clId="{59052BDC-A070-4487-B09F-7071C6D7ACA3}" dt="2025-07-09T23:40:32.628" v="189" actId="478"/>
      <pc:docMkLst>
        <pc:docMk/>
      </pc:docMkLst>
      <pc:sldChg chg="addSp delSp modSp new mod">
        <pc:chgData name="松本　眞祐" userId="98785e45-ba2d-4708-848b-f6857309e49d" providerId="ADAL" clId="{59052BDC-A070-4487-B09F-7071C6D7ACA3}" dt="2025-07-09T23:40:32.628" v="189" actId="478"/>
        <pc:sldMkLst>
          <pc:docMk/>
          <pc:sldMk cId="2640924054" sldId="256"/>
        </pc:sldMkLst>
      </pc:sldChg>
      <pc:sldChg chg="del">
        <pc:chgData name="松本　眞祐" userId="98785e45-ba2d-4708-848b-f6857309e49d" providerId="ADAL" clId="{59052BDC-A070-4487-B09F-7071C6D7ACA3}" dt="2025-06-22T23:28:56.106" v="136" actId="47"/>
        <pc:sldMkLst>
          <pc:docMk/>
          <pc:sldMk cId="3495313690" sldId="256"/>
        </pc:sldMkLst>
      </pc:sldChg>
      <pc:sldMasterChg chg="addSp delSp modSp mod modSldLayout">
        <pc:chgData name="松本　眞祐" userId="98785e45-ba2d-4708-848b-f6857309e49d" providerId="ADAL" clId="{59052BDC-A070-4487-B09F-7071C6D7ACA3}" dt="2025-07-09T23:39:55.433" v="186" actId="11529"/>
        <pc:sldMasterMkLst>
          <pc:docMk/>
          <pc:sldMasterMk cId="832608200" sldId="2147483648"/>
        </pc:sldMasterMkLst>
        <pc:spChg chg="mod">
          <ac:chgData name="松本　眞祐" userId="98785e45-ba2d-4708-848b-f6857309e49d" providerId="ADAL" clId="{59052BDC-A070-4487-B09F-7071C6D7ACA3}" dt="2025-07-09T05:13:56.643" v="154" actId="14100"/>
          <ac:spMkLst>
            <pc:docMk/>
            <pc:sldMasterMk cId="832608200" sldId="2147483648"/>
            <ac:spMk id="4" creationId="{B80B735D-8823-D0EA-2C7B-F8D82429CD61}"/>
          </ac:spMkLst>
        </pc:spChg>
        <pc:spChg chg="mod">
          <ac:chgData name="松本　眞祐" userId="98785e45-ba2d-4708-848b-f6857309e49d" providerId="ADAL" clId="{59052BDC-A070-4487-B09F-7071C6D7ACA3}" dt="2025-07-09T05:13:56.643" v="154" actId="14100"/>
          <ac:spMkLst>
            <pc:docMk/>
            <pc:sldMasterMk cId="832608200" sldId="2147483648"/>
            <ac:spMk id="5" creationId="{54714811-1AC3-BF37-C4E8-8CDA09A2AF26}"/>
          </ac:spMkLst>
        </pc:spChg>
        <pc:spChg chg="mod">
          <ac:chgData name="松本　眞祐" userId="98785e45-ba2d-4708-848b-f6857309e49d" providerId="ADAL" clId="{59052BDC-A070-4487-B09F-7071C6D7ACA3}" dt="2025-07-09T05:13:56.643" v="154" actId="14100"/>
          <ac:spMkLst>
            <pc:docMk/>
            <pc:sldMasterMk cId="832608200" sldId="2147483648"/>
            <ac:spMk id="6" creationId="{92BEDE2A-00B7-1B90-5C6D-8D6133E17908}"/>
          </ac:spMkLst>
        </pc:spChg>
        <pc:sldLayoutChg chg="modSp mod">
          <pc:chgData name="松本　眞祐" userId="98785e45-ba2d-4708-848b-f6857309e49d" providerId="ADAL" clId="{59052BDC-A070-4487-B09F-7071C6D7ACA3}" dt="2025-06-23T09:10:15.607" v="150" actId="242"/>
          <pc:sldLayoutMkLst>
            <pc:docMk/>
            <pc:sldMasterMk cId="832608200" sldId="2147483648"/>
            <pc:sldLayoutMk cId="2674845699" sldId="2147483649"/>
          </pc:sldLayoutMkLst>
        </pc:sldLayoutChg>
        <pc:sldLayoutChg chg="modSp mod">
          <pc:chgData name="松本　眞祐" userId="98785e45-ba2d-4708-848b-f6857309e49d" providerId="ADAL" clId="{59052BDC-A070-4487-B09F-7071C6D7ACA3}" dt="2025-06-23T09:10:23.416" v="151" actId="242"/>
          <pc:sldLayoutMkLst>
            <pc:docMk/>
            <pc:sldMasterMk cId="832608200" sldId="2147483648"/>
            <pc:sldLayoutMk cId="605039317" sldId="2147483651"/>
          </pc:sldLayoutMkLst>
        </pc:sldLayoutChg>
        <pc:sldLayoutChg chg="modSp mod">
          <pc:chgData name="松本　眞祐" userId="98785e45-ba2d-4708-848b-f6857309e49d" providerId="ADAL" clId="{59052BDC-A070-4487-B09F-7071C6D7ACA3}" dt="2025-06-23T09:10:36.674" v="152" actId="14100"/>
          <pc:sldLayoutMkLst>
            <pc:docMk/>
            <pc:sldMasterMk cId="832608200" sldId="2147483648"/>
            <pc:sldLayoutMk cId="3347440177" sldId="214748365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42CBC4FA-7D54-4037-3DFB-AEBB5278B15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7F42692-CBA7-B38E-9ADC-52EC3CA6D25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19A0A2-F0EB-4357-866D-6EE13B748BC3}" type="datetimeFigureOut">
              <a:rPr kumimoji="1" lang="ja-JP" altLang="en-US" smtClean="0"/>
              <a:t>2025/8/6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D71C4D9B-0ED9-80C1-6B16-F0FD7B27980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F6A95582-721A-AFDB-B325-290E14389D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8BE871-8737-48F2-B058-C461052B00E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002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171348-9B5D-413F-B7FA-48589C6158B3}" type="datetimeFigureOut">
              <a:rPr kumimoji="1" lang="ja-JP" altLang="en-US" smtClean="0"/>
              <a:t>2025/8/6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40FC42-0C2E-401B-9102-A258D368E84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66699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0FC42-0C2E-401B-9102-A258D368E841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9254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A5C102-49E3-BC1A-088D-A760A99C3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>
            <a:extLst>
              <a:ext uri="{FF2B5EF4-FFF2-40B4-BE49-F238E27FC236}">
                <a16:creationId xmlns:a16="http://schemas.microsoft.com/office/drawing/2014/main" id="{B1000881-7E52-5E0A-9B9D-46FB0887C1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>
            <a:extLst>
              <a:ext uri="{FF2B5EF4-FFF2-40B4-BE49-F238E27FC236}">
                <a16:creationId xmlns:a16="http://schemas.microsoft.com/office/drawing/2014/main" id="{D5095435-5F9B-54A9-5DBC-419B31533F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E84EB255-FBDD-6CB2-66B0-9668C6D1A5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40FC42-0C2E-401B-9102-A258D368E841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606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5302D74-E6EF-3593-E524-852EC9CCFE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289B55D4-7B58-061F-20A5-CA7ABA9F38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559063"/>
          </a:xfrm>
        </p:spPr>
        <p:txBody>
          <a:bodyPr anchor="t"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kumimoji="1" lang="ja-JP" alt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6A9130A1-C4FB-0D77-8B2D-43403AEF9C5F}"/>
              </a:ext>
            </a:extLst>
          </p:cNvPr>
          <p:cNvCxnSpPr>
            <a:cxnSpLocks/>
          </p:cNvCxnSpPr>
          <p:nvPr userDrawn="1"/>
        </p:nvCxnSpPr>
        <p:spPr>
          <a:xfrm>
            <a:off x="1524000" y="3509963"/>
            <a:ext cx="9144000" cy="0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7" name="日付プレースホルダー 16">
            <a:extLst>
              <a:ext uri="{FF2B5EF4-FFF2-40B4-BE49-F238E27FC236}">
                <a16:creationId xmlns:a16="http://schemas.microsoft.com/office/drawing/2014/main" id="{83FA6E7A-E76E-35D6-B906-8E63A83B0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D9FC4A-8546-47AB-A578-4AD549263539}" type="datetime1">
              <a:rPr lang="ja-JP" altLang="en-US" smtClean="0"/>
              <a:t>2025/8/6</a:t>
            </a:fld>
            <a:endParaRPr lang="ja-JP" altLang="en-US"/>
          </a:p>
        </p:txBody>
      </p:sp>
      <p:sp>
        <p:nvSpPr>
          <p:cNvPr id="18" name="フッター プレースホルダー 17">
            <a:extLst>
              <a:ext uri="{FF2B5EF4-FFF2-40B4-BE49-F238E27FC236}">
                <a16:creationId xmlns:a16="http://schemas.microsoft.com/office/drawing/2014/main" id="{BDCB1B9A-1C85-05BE-2CD9-2C6C0EF9E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9" name="スライド番号プレースホルダー 18">
            <a:extLst>
              <a:ext uri="{FF2B5EF4-FFF2-40B4-BE49-F238E27FC236}">
                <a16:creationId xmlns:a16="http://schemas.microsoft.com/office/drawing/2014/main" id="{8D979D57-0E35-A14E-395B-A419539B96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6748456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AB2618-1046-C585-8A1F-68C0A2638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2536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D4B3C34A-00EB-A6B5-A43C-5F0E7B46D2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7EC19887-7F6A-4437-8A84-32DF61B50B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1B900FA-77AB-EECC-7C15-2CC558B46E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946028-4AAF-45F2-9971-F558F859742A}" type="datetime1">
              <a:rPr kumimoji="1" lang="ja-JP" altLang="en-US" smtClean="0"/>
              <a:t>2025/8/6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07F3587-3CF5-B12A-1FB8-612E7BC33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FE12172-A02E-115E-CBBD-76399DA5F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47131D27-8EA1-AC88-CD4B-8E1AE9C8987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82571"/>
            <a:ext cx="3933825" cy="0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71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2AF5B4-7BD5-EF2F-4068-67428317A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370C6889-50EE-186E-734C-A5171631E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CFA5BCD-5E83-8CF9-698F-A9CEEE783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9DAEA-9A69-473E-A8D7-57C83957C098}" type="datetime1">
              <a:rPr kumimoji="1" lang="ja-JP" altLang="en-US" smtClean="0"/>
              <a:t>2025/8/6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B8C207E-E5D5-D6B8-CADB-F1FBE211F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A78D5B3-9C13-5F61-AC69-090D97630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529CC329-A5E9-4920-76C7-4AAD9EBF3E3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101381"/>
            <a:ext cx="10515600" cy="0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6306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71F6E2E-3E35-2B41-C5C6-2A47DE2581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907478" y="365125"/>
            <a:ext cx="1907959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D695A21-6E83-0086-ACFC-B81862BBA8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0295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F62EBD-4C75-A497-C7E8-580BEB7EE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808A5-6A22-492E-A0FB-2B1DC70D4F75}" type="datetime1">
              <a:rPr kumimoji="1" lang="ja-JP" altLang="en-US" smtClean="0"/>
              <a:t>2025/8/6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7E09881-1230-18BD-DD8F-18CCE148A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AB3AE3D-419D-8058-EF5A-1A88B995C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263C8851-851B-A641-FE7B-0A9B84D26605}"/>
              </a:ext>
            </a:extLst>
          </p:cNvPr>
          <p:cNvCxnSpPr>
            <a:cxnSpLocks/>
          </p:cNvCxnSpPr>
          <p:nvPr userDrawn="1"/>
        </p:nvCxnSpPr>
        <p:spPr>
          <a:xfrm>
            <a:off x="9907478" y="365125"/>
            <a:ext cx="0" cy="5812588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744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D735134-FB42-3337-51E1-75D474FEC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D831AE1-3C0F-DD17-3ED3-C173A481D7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2F80FA9-4957-7430-D068-372B26134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2E45D-69C7-4E2D-BD7D-A7F2B8518D87}" type="datetime1">
              <a:rPr kumimoji="1" lang="ja-JP" altLang="en-US" smtClean="0"/>
              <a:t>2025/8/6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EFD6A5B-75D2-5E54-0907-2C5945D8A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C1996B5-F8EA-2169-4B45-A6589CC40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9" name="直線コネクタ 8">
            <a:extLst>
              <a:ext uri="{FF2B5EF4-FFF2-40B4-BE49-F238E27FC236}">
                <a16:creationId xmlns:a16="http://schemas.microsoft.com/office/drawing/2014/main" id="{BB94CB15-B5F1-0C4B-4006-550E5C8AEBAC}"/>
              </a:ext>
            </a:extLst>
          </p:cNvPr>
          <p:cNvCxnSpPr>
            <a:cxnSpLocks/>
          </p:cNvCxnSpPr>
          <p:nvPr userDrawn="1"/>
        </p:nvCxnSpPr>
        <p:spPr>
          <a:xfrm>
            <a:off x="838200" y="1101381"/>
            <a:ext cx="10515600" cy="0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5727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FCE5AAE-36CD-4498-01A3-FD39E438E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F2E0052-7CDE-1ECD-0611-D878B6E803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 anchor="t"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C38824B-FFCA-E8BE-3BD8-49A6247AE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A6CE4-CD7D-4493-8B60-B1DF6207C703}" type="datetime1">
              <a:rPr kumimoji="1" lang="ja-JP" altLang="en-US" smtClean="0"/>
              <a:t>2025/8/6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52863CD-482A-414B-4407-E4732D5D2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0BBD385-345A-BEB3-6787-F0CC4A579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5039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42D92D-0FB4-9645-8003-B5A26ACBF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563650E-3DCC-46DE-62F0-EEACF6E508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64820"/>
            <a:ext cx="5181600" cy="4712143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1B167C1-3860-5136-1F7E-62E48F858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64820"/>
            <a:ext cx="5181600" cy="4712143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82CE4BE-CDA0-5566-4B47-49B60E3DD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DE9A1E-2C42-47EF-9ECC-A54E0B32C1D6}" type="datetime1">
              <a:rPr kumimoji="1" lang="ja-JP" altLang="en-US" smtClean="0"/>
              <a:t>2025/8/6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EB63D7E-D2C8-D4FE-0696-166C4E6C7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2153FD3-09DC-0177-1B57-3FA2685DA5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7EFFDBF7-B12D-FB1A-8D6E-E64190341406}"/>
              </a:ext>
            </a:extLst>
          </p:cNvPr>
          <p:cNvCxnSpPr>
            <a:cxnSpLocks/>
          </p:cNvCxnSpPr>
          <p:nvPr userDrawn="1"/>
        </p:nvCxnSpPr>
        <p:spPr>
          <a:xfrm>
            <a:off x="838200" y="1101381"/>
            <a:ext cx="10515600" cy="0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531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FC78B9-A108-46A9-AB52-F3F496F23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736256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014E4DC-08C3-C34D-5987-CEB2E4FE47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35839"/>
            <a:ext cx="5157787" cy="5361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78626C-ABB5-CC4F-57A5-0667CF60D0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2072031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D462F8E-B555-510A-0371-4143927C4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2" y="1535839"/>
            <a:ext cx="5183188" cy="536191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5954DFA3-8A64-5A60-570D-7BBF7CC830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2" y="2072031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EB2FE24-0A61-5B03-D8E0-D4E2B48C5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EE09B-DE85-4AF6-A704-8FCEC7BA7BF6}" type="datetime1">
              <a:rPr kumimoji="1" lang="ja-JP" altLang="en-US" smtClean="0"/>
              <a:t>2025/8/6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B53C45CE-F3C4-8A83-64E1-0E6EC80D2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2AA8F40-5DD7-5840-2D50-BA27A7E3A1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8581D18C-5DFD-2C83-F52B-2D45D827927D}"/>
              </a:ext>
            </a:extLst>
          </p:cNvPr>
          <p:cNvCxnSpPr>
            <a:cxnSpLocks/>
          </p:cNvCxnSpPr>
          <p:nvPr userDrawn="1"/>
        </p:nvCxnSpPr>
        <p:spPr>
          <a:xfrm>
            <a:off x="838200" y="1101381"/>
            <a:ext cx="10515600" cy="0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674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F784B70-2519-0126-0C54-FDBAA4A75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719C315-C7D1-CBAE-6659-2C35AD152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51E62-EF0C-4C11-AC83-BF678B7A6E1F}" type="datetime1">
              <a:rPr kumimoji="1" lang="ja-JP" altLang="en-US" smtClean="0"/>
              <a:t>2025/8/6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37511CB-73D7-3F18-BACE-513D117B2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5CC878B4-CD58-17E2-C04D-40D5617C5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6" name="直線コネクタ 5">
            <a:extLst>
              <a:ext uri="{FF2B5EF4-FFF2-40B4-BE49-F238E27FC236}">
                <a16:creationId xmlns:a16="http://schemas.microsoft.com/office/drawing/2014/main" id="{8F0DD277-5C35-BF0A-53EE-C0864690A24E}"/>
              </a:ext>
            </a:extLst>
          </p:cNvPr>
          <p:cNvCxnSpPr>
            <a:cxnSpLocks/>
          </p:cNvCxnSpPr>
          <p:nvPr userDrawn="1"/>
        </p:nvCxnSpPr>
        <p:spPr>
          <a:xfrm>
            <a:off x="838200" y="1101381"/>
            <a:ext cx="10515600" cy="0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4730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日付プレースホルダー 7">
            <a:extLst>
              <a:ext uri="{FF2B5EF4-FFF2-40B4-BE49-F238E27FC236}">
                <a16:creationId xmlns:a16="http://schemas.microsoft.com/office/drawing/2014/main" id="{F3514D08-5A44-5DA9-4E87-386C431EE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5B99B-0207-4164-816B-CDF8CB47781D}" type="datetime1">
              <a:rPr lang="ja-JP" altLang="en-US" smtClean="0"/>
              <a:t>2025/8/6</a:t>
            </a:fld>
            <a:endParaRPr lang="ja-JP" altLang="en-US"/>
          </a:p>
        </p:txBody>
      </p:sp>
      <p:sp>
        <p:nvSpPr>
          <p:cNvPr id="9" name="フッター プレースホルダー 8">
            <a:extLst>
              <a:ext uri="{FF2B5EF4-FFF2-40B4-BE49-F238E27FC236}">
                <a16:creationId xmlns:a16="http://schemas.microsoft.com/office/drawing/2014/main" id="{939A5320-EAD5-E30A-7FF3-E9F23B746E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10" name="スライド番号プレースホルダー 9">
            <a:extLst>
              <a:ext uri="{FF2B5EF4-FFF2-40B4-BE49-F238E27FC236}">
                <a16:creationId xmlns:a16="http://schemas.microsoft.com/office/drawing/2014/main" id="{5ED47E2F-2DE5-C994-467F-B8A719D57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82753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本当に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649655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1A3EFD-8DA2-3B24-6947-49A82A03F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0253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4ABD33E-2620-1BD0-D320-234F8C5ED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05F0B25-8D69-F464-61BA-6C5199925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B8FF2A7F-F53C-C69C-6564-6C6C14CF4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0C475B-B590-4046-BE42-0BDB7038EC85}" type="datetime1">
              <a:rPr kumimoji="1" lang="ja-JP" altLang="en-US" smtClean="0"/>
              <a:t>2025/8/6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C1D7D42-F2BE-102B-DFB0-B69A7EBD3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D592275-A68E-562C-1B65-91C7CE7E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AD4715A4-C2D7-DF5A-05C0-7B396C092B90}"/>
              </a:ext>
            </a:extLst>
          </p:cNvPr>
          <p:cNvCxnSpPr>
            <a:cxnSpLocks/>
          </p:cNvCxnSpPr>
          <p:nvPr userDrawn="1"/>
        </p:nvCxnSpPr>
        <p:spPr>
          <a:xfrm>
            <a:off x="838200" y="1482571"/>
            <a:ext cx="3933825" cy="0"/>
          </a:xfrm>
          <a:prstGeom prst="line">
            <a:avLst/>
          </a:prstGeom>
          <a:ln w="38100"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307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94588023-7EC7-4519-B7E0-E1A464C4A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6"/>
            <a:ext cx="10515600" cy="726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2CED0AF-DE47-784B-3F06-BB13816B1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362079"/>
            <a:ext cx="10515600" cy="48148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80B735D-8823-D0EA-2C7B-F8D82429CD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267450"/>
            <a:ext cx="2743200" cy="590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117CE09-D631-48FD-861C-EE52AA382230}" type="datetime1">
              <a:rPr lang="ja-JP" altLang="en-US" smtClean="0"/>
              <a:t>2025/8/6</a:t>
            </a:fld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4714811-1AC3-BF37-C4E8-8CDA09A2AF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267450"/>
            <a:ext cx="4114800" cy="590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2BEDE2A-00B7-1B90-5C6D-8D6133E179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267450"/>
            <a:ext cx="2743200" cy="5905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688D0C5C-9FAA-41D2-8306-CEE7FBCD5623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832608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897294-8E3B-72C4-01AD-5B889C5600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２４班 成果発表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BE2A8CB-641D-5F65-0420-4C1AE6FCC2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altLang="ja-JP"/>
          </a:p>
          <a:p>
            <a:r>
              <a:rPr lang="en-US" altLang="ja-JP"/>
              <a:t>S2410250 </a:t>
            </a:r>
            <a:r>
              <a:rPr lang="ja-JP" altLang="en-US"/>
              <a:t>松本眞祐</a:t>
            </a:r>
          </a:p>
          <a:p>
            <a:r>
              <a:rPr lang="en-US" altLang="ja-JP"/>
              <a:t>S2410097 </a:t>
            </a:r>
            <a:r>
              <a:rPr lang="ja-JP" altLang="en-US"/>
              <a:t>木村翔真</a:t>
            </a:r>
          </a:p>
          <a:p>
            <a:r>
              <a:rPr lang="en-US" altLang="ja-JP"/>
              <a:t>S2410046 </a:t>
            </a:r>
            <a:r>
              <a:rPr lang="ja-JP" altLang="en-US"/>
              <a:t>江口友陽</a:t>
            </a:r>
          </a:p>
          <a:p>
            <a:r>
              <a:rPr lang="en-US" altLang="ja-JP"/>
              <a:t>S2410289 </a:t>
            </a:r>
            <a:r>
              <a:rPr lang="ja-JP" altLang="en-US"/>
              <a:t>山田直人</a:t>
            </a:r>
          </a:p>
          <a:p>
            <a:r>
              <a:rPr lang="en-US" altLang="ja-JP"/>
              <a:t>S2410294 </a:t>
            </a:r>
            <a:r>
              <a:rPr lang="ja-JP" altLang="en-US"/>
              <a:t>山本竜聖</a:t>
            </a:r>
            <a:endParaRPr kumimoji="1" lang="en-US" altLang="ja-JP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6F50C0A-55DD-26CB-21AE-8174ECB0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lang="ja-JP" altLang="en-US" smtClean="0"/>
              <a:pPr/>
              <a:t>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640924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91D391-2932-311E-795A-52F557BFB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37DC761-867C-DD65-78A7-664279F4B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この部分を工夫しました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555B78C5-C9FA-2FBE-9E38-E49647403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267450"/>
            <a:ext cx="2743200" cy="590550"/>
          </a:xfrm>
        </p:spPr>
        <p:txBody>
          <a:bodyPr/>
          <a:lstStyle/>
          <a:p>
            <a:fld id="{688D0C5C-9FAA-41D2-8306-CEE7FBCD5623}" type="slidenum">
              <a:rPr kumimoji="1" lang="ja-JP" altLang="en-US" smtClean="0"/>
              <a:t>10</a:t>
            </a:fld>
            <a:endParaRPr kumimoji="1" lang="ja-JP" altLang="en-US"/>
          </a:p>
        </p:txBody>
      </p:sp>
      <p:grpSp>
        <p:nvGrpSpPr>
          <p:cNvPr id="17" name="グループ化 16">
            <a:extLst>
              <a:ext uri="{FF2B5EF4-FFF2-40B4-BE49-F238E27FC236}">
                <a16:creationId xmlns:a16="http://schemas.microsoft.com/office/drawing/2014/main" id="{C886AB97-E4E2-DF80-45C0-ACE1CE18B7F1}"/>
              </a:ext>
            </a:extLst>
          </p:cNvPr>
          <p:cNvGrpSpPr/>
          <p:nvPr/>
        </p:nvGrpSpPr>
        <p:grpSpPr>
          <a:xfrm>
            <a:off x="838201" y="1828936"/>
            <a:ext cx="6466394" cy="4048456"/>
            <a:chOff x="838200" y="1418548"/>
            <a:chExt cx="7744906" cy="4848902"/>
          </a:xfrm>
        </p:grpSpPr>
        <p:pic>
          <p:nvPicPr>
            <p:cNvPr id="7" name="図 6">
              <a:extLst>
                <a:ext uri="{FF2B5EF4-FFF2-40B4-BE49-F238E27FC236}">
                  <a16:creationId xmlns:a16="http://schemas.microsoft.com/office/drawing/2014/main" id="{616100BE-9589-F184-FB3A-164A401C044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38200" y="1418548"/>
              <a:ext cx="7744906" cy="4848902"/>
            </a:xfrm>
            <a:prstGeom prst="rect">
              <a:avLst/>
            </a:prstGeom>
          </p:spPr>
        </p:pic>
        <p:sp>
          <p:nvSpPr>
            <p:cNvPr id="6" name="楕円 5">
              <a:extLst>
                <a:ext uri="{FF2B5EF4-FFF2-40B4-BE49-F238E27FC236}">
                  <a16:creationId xmlns:a16="http://schemas.microsoft.com/office/drawing/2014/main" id="{62590884-F039-1325-9FAF-4F99529124B6}"/>
                </a:ext>
              </a:extLst>
            </p:cNvPr>
            <p:cNvSpPr/>
            <p:nvPr/>
          </p:nvSpPr>
          <p:spPr>
            <a:xfrm>
              <a:off x="3190876" y="4873153"/>
              <a:ext cx="933450" cy="923047"/>
            </a:xfrm>
            <a:prstGeom prst="ellipse">
              <a:avLst/>
            </a:prstGeom>
            <a:noFill/>
            <a:ln w="762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9" name="楕円 8">
              <a:extLst>
                <a:ext uri="{FF2B5EF4-FFF2-40B4-BE49-F238E27FC236}">
                  <a16:creationId xmlns:a16="http://schemas.microsoft.com/office/drawing/2014/main" id="{976FB317-C31B-16E8-EFA1-694D24FA8725}"/>
                </a:ext>
              </a:extLst>
            </p:cNvPr>
            <p:cNvSpPr/>
            <p:nvPr/>
          </p:nvSpPr>
          <p:spPr>
            <a:xfrm>
              <a:off x="6996187" y="4873153"/>
              <a:ext cx="933450" cy="923047"/>
            </a:xfrm>
            <a:prstGeom prst="ellipse">
              <a:avLst/>
            </a:prstGeom>
            <a:noFill/>
            <a:ln w="76200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A776EE00-F27D-F648-1A1E-15F4931422FE}"/>
              </a:ext>
            </a:extLst>
          </p:cNvPr>
          <p:cNvGrpSpPr/>
          <p:nvPr/>
        </p:nvGrpSpPr>
        <p:grpSpPr>
          <a:xfrm>
            <a:off x="8046024" y="2848199"/>
            <a:ext cx="3307775" cy="1663005"/>
            <a:chOff x="8721293" y="1883345"/>
            <a:chExt cx="3307775" cy="1663005"/>
          </a:xfrm>
        </p:grpSpPr>
        <p:pic>
          <p:nvPicPr>
            <p:cNvPr id="8" name="図 7">
              <a:extLst>
                <a:ext uri="{FF2B5EF4-FFF2-40B4-BE49-F238E27FC236}">
                  <a16:creationId xmlns:a16="http://schemas.microsoft.com/office/drawing/2014/main" id="{60A64F33-B251-F205-2202-5188059CAD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t="9835"/>
            <a:stretch>
              <a:fillRect/>
            </a:stretch>
          </p:blipFill>
          <p:spPr>
            <a:xfrm>
              <a:off x="8816543" y="1883345"/>
              <a:ext cx="1076475" cy="1004965"/>
            </a:xfrm>
            <a:prstGeom prst="rect">
              <a:avLst/>
            </a:prstGeom>
          </p:spPr>
        </p:pic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id="{D27FA1B2-AC40-5BF1-D711-51E850FAA687}"/>
                </a:ext>
              </a:extLst>
            </p:cNvPr>
            <p:cNvSpPr txBox="1"/>
            <p:nvPr/>
          </p:nvSpPr>
          <p:spPr>
            <a:xfrm>
              <a:off x="8721293" y="2961575"/>
              <a:ext cx="330777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ja-JP" altLang="en-US" sz="3200"/>
                <a:t>疑似要素です。</a:t>
              </a:r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170405E8-FA41-0AFD-A25A-783063F13128}"/>
                </a:ext>
              </a:extLst>
            </p:cNvPr>
            <p:cNvSpPr txBox="1"/>
            <p:nvPr/>
          </p:nvSpPr>
          <p:spPr>
            <a:xfrm>
              <a:off x="9893018" y="2248998"/>
              <a:ext cx="620132" cy="58477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kumimoji="1" lang="ja-JP" altLang="en-US" sz="3200" b="0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游ゴシック" panose="02110004020202020204"/>
                  <a:ea typeface="游ゴシック" panose="020B0400000000000000" pitchFamily="50" charset="-128"/>
                  <a:cs typeface="+mn-cs"/>
                </a:rPr>
                <a:t>は</a:t>
              </a:r>
              <a:endParaRPr lang="ja-JP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4562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C86110-286B-C12D-A335-1DB6E338E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特殊な</a:t>
            </a:r>
            <a:r>
              <a:rPr kumimoji="1" lang="en-US" altLang="ja-JP"/>
              <a:t>CSS</a:t>
            </a:r>
            <a:r>
              <a:rPr kumimoji="1" lang="ja-JP" altLang="en-US"/>
              <a:t>セレクタ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A780D7B-6473-686D-6838-CE26791C8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9175" y="6267450"/>
            <a:ext cx="2743200" cy="590550"/>
          </a:xfrm>
        </p:spPr>
        <p:txBody>
          <a:bodyPr/>
          <a:lstStyle/>
          <a:p>
            <a:fld id="{688D0C5C-9FAA-41D2-8306-CEE7FBCD5623}" type="slidenum">
              <a:rPr kumimoji="1" lang="ja-JP" altLang="en-US" smtClean="0"/>
              <a:t>11</a:t>
            </a:fld>
            <a:endParaRPr kumimoji="1" lang="ja-JP" altLang="en-US"/>
          </a:p>
        </p:txBody>
      </p:sp>
      <p:grpSp>
        <p:nvGrpSpPr>
          <p:cNvPr id="19" name="グループ化 18">
            <a:extLst>
              <a:ext uri="{FF2B5EF4-FFF2-40B4-BE49-F238E27FC236}">
                <a16:creationId xmlns:a16="http://schemas.microsoft.com/office/drawing/2014/main" id="{6F2D1703-25EA-C4B1-427C-D95F73EB8A0C}"/>
              </a:ext>
            </a:extLst>
          </p:cNvPr>
          <p:cNvGrpSpPr/>
          <p:nvPr/>
        </p:nvGrpSpPr>
        <p:grpSpPr>
          <a:xfrm>
            <a:off x="1128711" y="1916567"/>
            <a:ext cx="9934574" cy="2106753"/>
            <a:chOff x="838200" y="1556473"/>
            <a:chExt cx="9934574" cy="2106753"/>
          </a:xfrm>
        </p:grpSpPr>
        <p:sp>
          <p:nvSpPr>
            <p:cNvPr id="7" name="四角形: 角を丸くする 6">
              <a:extLst>
                <a:ext uri="{FF2B5EF4-FFF2-40B4-BE49-F238E27FC236}">
                  <a16:creationId xmlns:a16="http://schemas.microsoft.com/office/drawing/2014/main" id="{DC6F5C5F-2F72-D78B-1834-7DE2B4285B57}"/>
                </a:ext>
              </a:extLst>
            </p:cNvPr>
            <p:cNvSpPr/>
            <p:nvPr/>
          </p:nvSpPr>
          <p:spPr>
            <a:xfrm>
              <a:off x="838200" y="1721653"/>
              <a:ext cx="5048249" cy="1776394"/>
            </a:xfrm>
            <a:prstGeom prst="roundRect">
              <a:avLst>
                <a:gd name="adj" fmla="val 4656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r>
                <a:rPr lang="en-US" altLang="ja-JP" sz="1600" b="1">
                  <a:solidFill>
                    <a:schemeClr val="accent2"/>
                  </a:solidFill>
                  <a:latin typeface="JetBrains Mono"/>
                  <a:ea typeface="JetBrains Mono"/>
                  <a:cs typeface="JetBrains Mono"/>
                </a:rPr>
                <a:t>a[href^="http"]</a:t>
              </a:r>
              <a:r>
                <a:rPr lang="en-US" altLang="ja-JP" sz="1600">
                  <a:solidFill>
                    <a:schemeClr val="bg1">
                      <a:lumMod val="50000"/>
                    </a:schemeClr>
                  </a:solidFill>
                  <a:latin typeface="JetBrains Mono"/>
                  <a:ea typeface="JetBrains Mono"/>
                  <a:cs typeface="JetBrains Mono"/>
                </a:rPr>
                <a:t>::after {</a:t>
              </a:r>
            </a:p>
            <a:p>
              <a:r>
                <a:rPr lang="en-US" altLang="ja-JP" sz="1600">
                  <a:solidFill>
                    <a:schemeClr val="bg1">
                      <a:lumMod val="50000"/>
                    </a:schemeClr>
                  </a:solidFill>
                  <a:latin typeface="JetBrains Mono"/>
                  <a:ea typeface="JetBrains Mono"/>
                  <a:cs typeface="JetBrains Mono"/>
                </a:rPr>
                <a:t>    content: " \f35d";</a:t>
              </a:r>
            </a:p>
            <a:p>
              <a:r>
                <a:rPr lang="en-US" altLang="ja-JP" sz="1600">
                  <a:solidFill>
                    <a:schemeClr val="bg1">
                      <a:lumMod val="50000"/>
                    </a:schemeClr>
                  </a:solidFill>
                  <a:latin typeface="JetBrains Mono"/>
                  <a:ea typeface="JetBrains Mono"/>
                  <a:cs typeface="JetBrains Mono"/>
                </a:rPr>
                <a:t>    font-family: "Font Awesome 5 Free";</a:t>
              </a:r>
            </a:p>
            <a:p>
              <a:r>
                <a:rPr lang="en-US" altLang="ja-JP" sz="1600">
                  <a:solidFill>
                    <a:schemeClr val="bg1">
                      <a:lumMod val="50000"/>
                    </a:schemeClr>
                  </a:solidFill>
                  <a:latin typeface="JetBrains Mono"/>
                  <a:ea typeface="JetBrains Mono"/>
                  <a:cs typeface="JetBrains Mono"/>
                </a:rPr>
                <a:t>}</a:t>
              </a:r>
            </a:p>
          </p:txBody>
        </p:sp>
        <p:grpSp>
          <p:nvGrpSpPr>
            <p:cNvPr id="18" name="グループ化 17">
              <a:extLst>
                <a:ext uri="{FF2B5EF4-FFF2-40B4-BE49-F238E27FC236}">
                  <a16:creationId xmlns:a16="http://schemas.microsoft.com/office/drawing/2014/main" id="{1F8AC3AF-34AF-2D80-0185-76A5D2653A9F}"/>
                </a:ext>
              </a:extLst>
            </p:cNvPr>
            <p:cNvGrpSpPr/>
            <p:nvPr/>
          </p:nvGrpSpPr>
          <p:grpSpPr>
            <a:xfrm>
              <a:off x="6305553" y="1556473"/>
              <a:ext cx="4467221" cy="2106753"/>
              <a:chOff x="6305553" y="1426981"/>
              <a:chExt cx="4467221" cy="2106753"/>
            </a:xfrm>
          </p:grpSpPr>
          <p:sp>
            <p:nvSpPr>
              <p:cNvPr id="9" name="テキスト ボックス 8">
                <a:extLst>
                  <a:ext uri="{FF2B5EF4-FFF2-40B4-BE49-F238E27FC236}">
                    <a16:creationId xmlns:a16="http://schemas.microsoft.com/office/drawing/2014/main" id="{938E00B8-1DBF-CFB8-6B0A-492573057459}"/>
                  </a:ext>
                </a:extLst>
              </p:cNvPr>
              <p:cNvSpPr txBox="1"/>
              <p:nvPr/>
            </p:nvSpPr>
            <p:spPr>
              <a:xfrm>
                <a:off x="6305553" y="1426981"/>
                <a:ext cx="4467221" cy="971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ja-JP" sz="2000" u="sng"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href</a:t>
                </a:r>
                <a:r>
                  <a:rPr lang="en-US" altLang="ja-JP" sz="2000" b="1" u="sng">
                    <a:solidFill>
                      <a:schemeClr val="accent2"/>
                    </a:solidFill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^</a:t>
                </a:r>
                <a:r>
                  <a:rPr lang="en-US" altLang="ja-JP" sz="2000" u="sng"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=</a:t>
                </a:r>
                <a:r>
                  <a:rPr lang="en-US" altLang="ja-JP" sz="2000" u="sng">
                    <a:latin typeface="JetBrains Mono"/>
                    <a:ea typeface="JetBrains Mono"/>
                    <a:cs typeface="JetBrains Mono"/>
                  </a:rPr>
                  <a:t>"</a:t>
                </a:r>
                <a:r>
                  <a:rPr lang="en-US" altLang="ja-JP" sz="2000" u="sng"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http</a:t>
                </a:r>
                <a:r>
                  <a:rPr lang="en-US" altLang="ja-JP" sz="2000" u="sng">
                    <a:latin typeface="JetBrains Mono"/>
                    <a:ea typeface="JetBrains Mono"/>
                    <a:cs typeface="JetBrains Mono"/>
                  </a:rPr>
                  <a:t>"</a:t>
                </a:r>
              </a:p>
              <a:p>
                <a:pPr>
                  <a:lnSpc>
                    <a:spcPct val="150000"/>
                  </a:lnSpc>
                </a:pPr>
                <a:r>
                  <a:rPr kumimoji="1" lang="en-US" altLang="ja-JP" sz="2000"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href</a:t>
                </a:r>
                <a:r>
                  <a:rPr kumimoji="1" lang="ja-JP" altLang="en-US" sz="2000"/>
                  <a:t>属性の値が</a:t>
                </a:r>
                <a:r>
                  <a:rPr lang="en-US" altLang="ja-JP" sz="2000" b="1">
                    <a:latin typeface="JetBrains Mono"/>
                    <a:ea typeface="JetBrains Mono"/>
                    <a:cs typeface="JetBrains Mono"/>
                  </a:rPr>
                  <a:t>"</a:t>
                </a:r>
                <a:r>
                  <a:rPr lang="en-US" altLang="ja-JP" sz="2000"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http</a:t>
                </a:r>
                <a:r>
                  <a:rPr lang="en-US" altLang="ja-JP" sz="2000" b="1">
                    <a:latin typeface="JetBrains Mono"/>
                    <a:ea typeface="JetBrains Mono"/>
                    <a:cs typeface="JetBrains Mono"/>
                  </a:rPr>
                  <a:t>"</a:t>
                </a:r>
                <a:r>
                  <a:rPr lang="ja-JP" altLang="en-US" sz="2000"/>
                  <a:t>から</a:t>
                </a:r>
                <a:r>
                  <a:rPr lang="ja-JP" altLang="en-US" sz="2000" b="1">
                    <a:solidFill>
                      <a:schemeClr val="accent2"/>
                    </a:solidFill>
                  </a:rPr>
                  <a:t>始まる</a:t>
                </a:r>
                <a:endParaRPr kumimoji="1" lang="en-US" altLang="ja-JP" sz="2000" b="1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2" name="テキスト ボックス 11">
                <a:extLst>
                  <a:ext uri="{FF2B5EF4-FFF2-40B4-BE49-F238E27FC236}">
                    <a16:creationId xmlns:a16="http://schemas.microsoft.com/office/drawing/2014/main" id="{4306A059-B413-7D29-E50A-2AA6A77ED86E}"/>
                  </a:ext>
                </a:extLst>
              </p:cNvPr>
              <p:cNvSpPr txBox="1"/>
              <p:nvPr/>
            </p:nvSpPr>
            <p:spPr>
              <a:xfrm>
                <a:off x="6305553" y="2561737"/>
                <a:ext cx="4467221" cy="971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ja-JP" sz="2000" u="sng"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a[</a:t>
                </a:r>
                <a:r>
                  <a:rPr lang="en-US" altLang="ja-JP" sz="2000" b="1" u="sng">
                    <a:solidFill>
                      <a:schemeClr val="accent2"/>
                    </a:solidFill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……</a:t>
                </a:r>
                <a:r>
                  <a:rPr lang="en-US" altLang="ja-JP" sz="2000" u="sng"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]</a:t>
                </a:r>
                <a:endParaRPr lang="en-US" altLang="ja-JP" sz="2000" u="sng">
                  <a:latin typeface="JetBrains Mono"/>
                  <a:ea typeface="JetBrains Mono"/>
                  <a:cs typeface="JetBrains Mono"/>
                </a:endParaRPr>
              </a:p>
              <a:p>
                <a:pPr>
                  <a:lnSpc>
                    <a:spcPct val="150000"/>
                  </a:lnSpc>
                </a:pPr>
                <a:r>
                  <a:rPr kumimoji="1" lang="en-US" altLang="ja-JP" sz="2000" b="1">
                    <a:solidFill>
                      <a:schemeClr val="accent2"/>
                    </a:solidFill>
                    <a:latin typeface="JetBrains Mono" panose="02000009000000000000" pitchFamily="49" charset="0"/>
                    <a:ea typeface="JetBrains Mono" panose="02000009000000000000" pitchFamily="49" charset="0"/>
                    <a:cs typeface="JetBrains Mono" panose="02000009000000000000" pitchFamily="49" charset="0"/>
                  </a:rPr>
                  <a:t>……</a:t>
                </a:r>
                <a:r>
                  <a:rPr kumimoji="1" lang="ja-JP" altLang="en-US" sz="2000"/>
                  <a:t> </a:t>
                </a:r>
                <a:r>
                  <a:rPr lang="ja-JP" altLang="en-US" sz="2000"/>
                  <a:t>に</a:t>
                </a:r>
                <a:r>
                  <a:rPr lang="en-US" altLang="ja-JP" sz="2000"/>
                  <a:t>HTML</a:t>
                </a:r>
                <a:r>
                  <a:rPr lang="ja-JP" altLang="en-US" sz="2000"/>
                  <a:t>の</a:t>
                </a:r>
                <a:r>
                  <a:rPr lang="ja-JP" altLang="en-US" sz="2000" b="1">
                    <a:solidFill>
                      <a:schemeClr val="accent2"/>
                    </a:solidFill>
                  </a:rPr>
                  <a:t>属性と値を指定</a:t>
                </a:r>
                <a:endParaRPr kumimoji="1" lang="en-US" altLang="ja-JP" sz="2000" b="1">
                  <a:solidFill>
                    <a:schemeClr val="accent2"/>
                  </a:solidFill>
                </a:endParaRPr>
              </a:p>
            </p:txBody>
          </p:sp>
        </p:grpSp>
      </p:grpSp>
      <p:sp>
        <p:nvSpPr>
          <p:cNvPr id="14" name="四角形: 角を丸くする 13">
            <a:extLst>
              <a:ext uri="{FF2B5EF4-FFF2-40B4-BE49-F238E27FC236}">
                <a16:creationId xmlns:a16="http://schemas.microsoft.com/office/drawing/2014/main" id="{0415BB0F-F104-5D55-E096-E48F8E15B972}"/>
              </a:ext>
            </a:extLst>
          </p:cNvPr>
          <p:cNvSpPr/>
          <p:nvPr/>
        </p:nvSpPr>
        <p:spPr>
          <a:xfrm>
            <a:off x="3571874" y="5384710"/>
            <a:ext cx="5048249" cy="1108164"/>
          </a:xfrm>
          <a:prstGeom prst="roundRect">
            <a:avLst>
              <a:gd name="adj" fmla="val 465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altLang="ja-JP" sz="1600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&lt;a </a:t>
            </a:r>
            <a:r>
              <a:rPr lang="en-US" altLang="ja-JP" sz="1600" b="1">
                <a:solidFill>
                  <a:schemeClr val="accent2"/>
                </a:solidFill>
                <a:latin typeface="JetBrains Mono"/>
                <a:ea typeface="JetBrains Mono"/>
                <a:cs typeface="JetBrains Mono"/>
              </a:rPr>
              <a:t>href=</a:t>
            </a:r>
            <a:r>
              <a:rPr lang="en-US" altLang="ja-JP" sz="1600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"</a:t>
            </a:r>
            <a:r>
              <a:rPr lang="en-US" altLang="ja-JP" sz="1600" b="1">
                <a:solidFill>
                  <a:schemeClr val="accent2"/>
                </a:solidFill>
                <a:latin typeface="JetBrains Mono"/>
                <a:ea typeface="JetBrains Mono"/>
                <a:cs typeface="JetBrains Mono"/>
              </a:rPr>
              <a:t>http</a:t>
            </a:r>
            <a:r>
              <a:rPr lang="en-US" altLang="ja-JP" sz="1600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s://maps.app.goo.gl</a:t>
            </a:r>
            <a:r>
              <a:rPr lang="ja-JP" altLang="en-US" sz="1600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・・・</a:t>
            </a:r>
            <a:r>
              <a:rPr lang="en-US" altLang="ja-JP" sz="1600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"&gt;</a:t>
            </a:r>
          </a:p>
          <a:p>
            <a:r>
              <a:rPr lang="en-US" altLang="ja-JP" sz="1600">
                <a:solidFill>
                  <a:schemeClr val="bg1">
                    <a:lumMod val="50000"/>
                  </a:schemeClr>
                </a:solidFill>
                <a:latin typeface="Roboto Mono" panose="00000009000000000000" pitchFamily="50" charset="0"/>
                <a:ea typeface="Roboto Mono" panose="00000009000000000000" pitchFamily="50" charset="0"/>
                <a:cs typeface="JetBrains Mono"/>
              </a:rPr>
              <a:t>    </a:t>
            </a:r>
            <a:r>
              <a:rPr lang="ja-JP" altLang="en-US" sz="1600">
                <a:solidFill>
                  <a:schemeClr val="bg1">
                    <a:lumMod val="50000"/>
                  </a:schemeClr>
                </a:solidFill>
                <a:latin typeface="BIZ UDPゴシック" panose="020B0400000000000000" pitchFamily="50" charset="-128"/>
                <a:ea typeface="BIZ UDPゴシック" panose="020B0400000000000000" pitchFamily="50" charset="-128"/>
                <a:cs typeface="JetBrains Mono"/>
              </a:rPr>
              <a:t>ルートを確認する</a:t>
            </a:r>
            <a:endParaRPr lang="en-US" altLang="ja-JP" sz="1600">
              <a:solidFill>
                <a:schemeClr val="bg1">
                  <a:lumMod val="50000"/>
                </a:schemeClr>
              </a:solidFill>
              <a:latin typeface="BIZ UDPゴシック" panose="020B0400000000000000" pitchFamily="50" charset="-128"/>
              <a:ea typeface="BIZ UDPゴシック" panose="020B0400000000000000" pitchFamily="50" charset="-128"/>
              <a:cs typeface="JetBrains Mono"/>
            </a:endParaRPr>
          </a:p>
          <a:p>
            <a:r>
              <a:rPr lang="en-US" altLang="ja-JP" sz="1600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&lt;/a&gt;</a:t>
            </a:r>
          </a:p>
        </p:txBody>
      </p:sp>
      <p:sp>
        <p:nvSpPr>
          <p:cNvPr id="16" name="矢印: 下 15">
            <a:extLst>
              <a:ext uri="{FF2B5EF4-FFF2-40B4-BE49-F238E27FC236}">
                <a16:creationId xmlns:a16="http://schemas.microsoft.com/office/drawing/2014/main" id="{A6629C6A-AF77-7618-27DB-2402394BD7F8}"/>
              </a:ext>
            </a:extLst>
          </p:cNvPr>
          <p:cNvSpPr/>
          <p:nvPr/>
        </p:nvSpPr>
        <p:spPr>
          <a:xfrm>
            <a:off x="5663380" y="4326014"/>
            <a:ext cx="865239" cy="668093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245393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A6E1533-0FB3-0A21-C45C-9F5246A16A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写真が時間で切替わる仕組み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4C6C36-9931-8F3C-8EE7-FC41445DD8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3FCE5CF-F460-B234-B60B-C7F9506DF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6644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44C607E-8EE1-7E39-AA35-71760D382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工夫したところ</a:t>
            </a:r>
          </a:p>
        </p:txBody>
      </p:sp>
      <p:pic>
        <p:nvPicPr>
          <p:cNvPr id="5" name="観光案内サイト - Google Chrome 2025-08-05 13-09-04">
            <a:hlinkClick r:id="" action="ppaction://media"/>
            <a:extLst>
              <a:ext uri="{FF2B5EF4-FFF2-40B4-BE49-F238E27FC236}">
                <a16:creationId xmlns:a16="http://schemas.microsoft.com/office/drawing/2014/main" id="{A3B0783F-68A3-BBAA-76BE-6C998CEBC0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38463" y="1362075"/>
            <a:ext cx="6313487" cy="4814888"/>
          </a:xfrm>
        </p:spPr>
      </p:pic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A7D2EE1-2214-C093-EF17-F20F8A1D7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5101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E05B9D-17E7-A50D-880F-9C75223B83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A16C829-3894-8479-C680-F017C306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イメージ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718AD30-89A9-3861-08EC-DB0309481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9325"/>
            <a:ext cx="10515600" cy="4814884"/>
          </a:xfrm>
        </p:spPr>
        <p:txBody>
          <a:bodyPr/>
          <a:lstStyle/>
          <a:p>
            <a:pPr marL="0" indent="0">
              <a:buNone/>
            </a:pPr>
            <a:r>
              <a:rPr kumimoji="1" lang="ja-JP" altLang="en-US"/>
              <a:t>画像１</a:t>
            </a:r>
            <a:endParaRPr kumimoji="1" lang="en-US" altLang="ja-JP"/>
          </a:p>
          <a:p>
            <a:pPr marL="0" indent="0">
              <a:buNone/>
            </a:pPr>
            <a:endParaRPr kumimoji="1" lang="en-US" altLang="ja-JP"/>
          </a:p>
          <a:p>
            <a:pPr marL="0" indent="0">
              <a:buNone/>
            </a:pPr>
            <a:r>
              <a:rPr lang="ja-JP" altLang="en-US"/>
              <a:t>画像２</a:t>
            </a:r>
            <a:endParaRPr lang="en-US" altLang="ja-JP"/>
          </a:p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r>
              <a:rPr kumimoji="1" lang="ja-JP" altLang="en-US"/>
              <a:t>画像３</a:t>
            </a:r>
            <a:endParaRPr kumimoji="1" lang="en-US" altLang="ja-JP"/>
          </a:p>
          <a:p>
            <a:pPr marL="0" indent="0">
              <a:buNone/>
            </a:pPr>
            <a:endParaRPr kumimoji="1" lang="en-US" altLang="ja-JP"/>
          </a:p>
          <a:p>
            <a:pPr marL="0" indent="0">
              <a:buNone/>
            </a:pPr>
            <a:r>
              <a:rPr lang="ja-JP" altLang="en-US"/>
              <a:t>画像４</a:t>
            </a:r>
            <a:endParaRPr lang="en-US" altLang="ja-JP"/>
          </a:p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r>
              <a:rPr kumimoji="1" lang="ja-JP" altLang="en-US"/>
              <a:t>画像５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57247B1-37DF-DBD2-723C-FFA50A1BD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14</a:t>
            </a:fld>
            <a:endParaRPr kumimoji="1" lang="ja-JP" altLang="en-US"/>
          </a:p>
        </p:txBody>
      </p: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89EA328D-9B1E-D7C0-F8DE-E6A40476A4AC}"/>
              </a:ext>
            </a:extLst>
          </p:cNvPr>
          <p:cNvCxnSpPr>
            <a:cxnSpLocks/>
          </p:cNvCxnSpPr>
          <p:nvPr/>
        </p:nvCxnSpPr>
        <p:spPr>
          <a:xfrm>
            <a:off x="2100470" y="1562104"/>
            <a:ext cx="3425685" cy="11378"/>
          </a:xfrm>
          <a:prstGeom prst="line">
            <a:avLst/>
          </a:prstGeom>
          <a:ln>
            <a:noFill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矢印: 右 14">
            <a:extLst>
              <a:ext uri="{FF2B5EF4-FFF2-40B4-BE49-F238E27FC236}">
                <a16:creationId xmlns:a16="http://schemas.microsoft.com/office/drawing/2014/main" id="{F847A8F2-8386-4598-E06E-25E51061670B}"/>
              </a:ext>
            </a:extLst>
          </p:cNvPr>
          <p:cNvSpPr/>
          <p:nvPr/>
        </p:nvSpPr>
        <p:spPr>
          <a:xfrm>
            <a:off x="2100468" y="1652592"/>
            <a:ext cx="1822173" cy="73403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矢印: 右 20">
            <a:extLst>
              <a:ext uri="{FF2B5EF4-FFF2-40B4-BE49-F238E27FC236}">
                <a16:creationId xmlns:a16="http://schemas.microsoft.com/office/drawing/2014/main" id="{9C25DC57-279B-62DD-AAAD-698C6E86A50C}"/>
              </a:ext>
            </a:extLst>
          </p:cNvPr>
          <p:cNvSpPr/>
          <p:nvPr/>
        </p:nvSpPr>
        <p:spPr>
          <a:xfrm>
            <a:off x="3939206" y="1652592"/>
            <a:ext cx="6831483" cy="7340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矢印: 右 21">
            <a:extLst>
              <a:ext uri="{FF2B5EF4-FFF2-40B4-BE49-F238E27FC236}">
                <a16:creationId xmlns:a16="http://schemas.microsoft.com/office/drawing/2014/main" id="{2376EC57-A451-1F77-F453-3C9632D73548}"/>
              </a:ext>
            </a:extLst>
          </p:cNvPr>
          <p:cNvSpPr/>
          <p:nvPr/>
        </p:nvSpPr>
        <p:spPr>
          <a:xfrm>
            <a:off x="2100468" y="2681074"/>
            <a:ext cx="1683026" cy="7340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矢印: 右 22">
            <a:extLst>
              <a:ext uri="{FF2B5EF4-FFF2-40B4-BE49-F238E27FC236}">
                <a16:creationId xmlns:a16="http://schemas.microsoft.com/office/drawing/2014/main" id="{F958B0EF-2681-189C-90F9-98BFD189A714}"/>
              </a:ext>
            </a:extLst>
          </p:cNvPr>
          <p:cNvSpPr/>
          <p:nvPr/>
        </p:nvSpPr>
        <p:spPr>
          <a:xfrm>
            <a:off x="5605667" y="2685123"/>
            <a:ext cx="5165024" cy="7340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矢印: 右 23">
            <a:extLst>
              <a:ext uri="{FF2B5EF4-FFF2-40B4-BE49-F238E27FC236}">
                <a16:creationId xmlns:a16="http://schemas.microsoft.com/office/drawing/2014/main" id="{784D0FEC-2E1E-FFB7-C7E1-94A150261B85}"/>
              </a:ext>
            </a:extLst>
          </p:cNvPr>
          <p:cNvSpPr/>
          <p:nvPr/>
        </p:nvSpPr>
        <p:spPr>
          <a:xfrm>
            <a:off x="2100467" y="3693014"/>
            <a:ext cx="3412429" cy="7340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矢印: 右 24">
            <a:extLst>
              <a:ext uri="{FF2B5EF4-FFF2-40B4-BE49-F238E27FC236}">
                <a16:creationId xmlns:a16="http://schemas.microsoft.com/office/drawing/2014/main" id="{AAE0F616-B166-3C53-E5AA-D7B475EA0270}"/>
              </a:ext>
            </a:extLst>
          </p:cNvPr>
          <p:cNvSpPr/>
          <p:nvPr/>
        </p:nvSpPr>
        <p:spPr>
          <a:xfrm>
            <a:off x="7335076" y="3721381"/>
            <a:ext cx="3435614" cy="7340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6" name="矢印: 右 25">
            <a:extLst>
              <a:ext uri="{FF2B5EF4-FFF2-40B4-BE49-F238E27FC236}">
                <a16:creationId xmlns:a16="http://schemas.microsoft.com/office/drawing/2014/main" id="{F35A73D0-58B8-AF25-6EBF-A3D64C6F089B}"/>
              </a:ext>
            </a:extLst>
          </p:cNvPr>
          <p:cNvSpPr/>
          <p:nvPr/>
        </p:nvSpPr>
        <p:spPr>
          <a:xfrm>
            <a:off x="2100467" y="4729272"/>
            <a:ext cx="5141846" cy="7340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7" name="矢印: 右 26">
            <a:extLst>
              <a:ext uri="{FF2B5EF4-FFF2-40B4-BE49-F238E27FC236}">
                <a16:creationId xmlns:a16="http://schemas.microsoft.com/office/drawing/2014/main" id="{202754A8-CCBD-23E5-5706-2AA87A4EB66D}"/>
              </a:ext>
            </a:extLst>
          </p:cNvPr>
          <p:cNvSpPr/>
          <p:nvPr/>
        </p:nvSpPr>
        <p:spPr>
          <a:xfrm>
            <a:off x="9064486" y="4729272"/>
            <a:ext cx="1706209" cy="7340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矢印: 右 27">
            <a:extLst>
              <a:ext uri="{FF2B5EF4-FFF2-40B4-BE49-F238E27FC236}">
                <a16:creationId xmlns:a16="http://schemas.microsoft.com/office/drawing/2014/main" id="{157BA764-13F2-5DAD-BF92-433819AED992}"/>
              </a:ext>
            </a:extLst>
          </p:cNvPr>
          <p:cNvSpPr/>
          <p:nvPr/>
        </p:nvSpPr>
        <p:spPr>
          <a:xfrm>
            <a:off x="2100467" y="5705069"/>
            <a:ext cx="6851376" cy="734039"/>
          </a:xfrm>
          <a:prstGeom prst="right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矢印: 右 28">
            <a:extLst>
              <a:ext uri="{FF2B5EF4-FFF2-40B4-BE49-F238E27FC236}">
                <a16:creationId xmlns:a16="http://schemas.microsoft.com/office/drawing/2014/main" id="{5F1A4B6D-F3CD-1F61-A770-861A2B205700}"/>
              </a:ext>
            </a:extLst>
          </p:cNvPr>
          <p:cNvSpPr/>
          <p:nvPr/>
        </p:nvSpPr>
        <p:spPr>
          <a:xfrm>
            <a:off x="3783493" y="2672803"/>
            <a:ext cx="1822173" cy="73403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矢印: 右 29">
            <a:extLst>
              <a:ext uri="{FF2B5EF4-FFF2-40B4-BE49-F238E27FC236}">
                <a16:creationId xmlns:a16="http://schemas.microsoft.com/office/drawing/2014/main" id="{2B1F0FA0-066C-ACE2-A41F-B12928A6D27A}"/>
              </a:ext>
            </a:extLst>
          </p:cNvPr>
          <p:cNvSpPr/>
          <p:nvPr/>
        </p:nvSpPr>
        <p:spPr>
          <a:xfrm>
            <a:off x="5512903" y="3678831"/>
            <a:ext cx="1822173" cy="73403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1" name="矢印: 右 30">
            <a:extLst>
              <a:ext uri="{FF2B5EF4-FFF2-40B4-BE49-F238E27FC236}">
                <a16:creationId xmlns:a16="http://schemas.microsoft.com/office/drawing/2014/main" id="{45776B59-B53C-E4B9-45A5-6A8F310B0AAC}"/>
              </a:ext>
            </a:extLst>
          </p:cNvPr>
          <p:cNvSpPr/>
          <p:nvPr/>
        </p:nvSpPr>
        <p:spPr>
          <a:xfrm>
            <a:off x="7238994" y="4727408"/>
            <a:ext cx="1822173" cy="73403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2" name="矢印: 右 31">
            <a:extLst>
              <a:ext uri="{FF2B5EF4-FFF2-40B4-BE49-F238E27FC236}">
                <a16:creationId xmlns:a16="http://schemas.microsoft.com/office/drawing/2014/main" id="{2FC00A31-D707-FF17-F438-0BF4E88DCF5A}"/>
              </a:ext>
            </a:extLst>
          </p:cNvPr>
          <p:cNvSpPr/>
          <p:nvPr/>
        </p:nvSpPr>
        <p:spPr>
          <a:xfrm>
            <a:off x="8951843" y="5719252"/>
            <a:ext cx="1822173" cy="734039"/>
          </a:xfrm>
          <a:prstGeom prst="right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4" name="直線コネクタ 33">
            <a:extLst>
              <a:ext uri="{FF2B5EF4-FFF2-40B4-BE49-F238E27FC236}">
                <a16:creationId xmlns:a16="http://schemas.microsoft.com/office/drawing/2014/main" id="{67472C41-E3F6-D541-0DC8-0DF95D869AC6}"/>
              </a:ext>
            </a:extLst>
          </p:cNvPr>
          <p:cNvCxnSpPr>
            <a:cxnSpLocks/>
          </p:cNvCxnSpPr>
          <p:nvPr/>
        </p:nvCxnSpPr>
        <p:spPr>
          <a:xfrm flipV="1">
            <a:off x="3783493" y="2174599"/>
            <a:ext cx="0" cy="669235"/>
          </a:xfrm>
          <a:prstGeom prst="line">
            <a:avLst/>
          </a:prstGeom>
          <a:ln w="19050" cap="flat" cmpd="sng" algn="ctr">
            <a:noFill/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6" name="直線コネクタ 35">
            <a:extLst>
              <a:ext uri="{FF2B5EF4-FFF2-40B4-BE49-F238E27FC236}">
                <a16:creationId xmlns:a16="http://schemas.microsoft.com/office/drawing/2014/main" id="{26B97F14-51CB-620C-0D42-A241C32FB6BD}"/>
              </a:ext>
            </a:extLst>
          </p:cNvPr>
          <p:cNvCxnSpPr>
            <a:cxnSpLocks/>
          </p:cNvCxnSpPr>
          <p:nvPr/>
        </p:nvCxnSpPr>
        <p:spPr>
          <a:xfrm flipV="1">
            <a:off x="5512896" y="3155260"/>
            <a:ext cx="0" cy="702365"/>
          </a:xfrm>
          <a:prstGeom prst="line">
            <a:avLst/>
          </a:prstGeom>
          <a:ln w="19050" cap="flat" cmpd="sng" algn="ctr">
            <a:noFill/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9" name="直線コネクタ 38">
            <a:extLst>
              <a:ext uri="{FF2B5EF4-FFF2-40B4-BE49-F238E27FC236}">
                <a16:creationId xmlns:a16="http://schemas.microsoft.com/office/drawing/2014/main" id="{431048DF-AA7C-EDC3-A37D-8D787901291E}"/>
              </a:ext>
            </a:extLst>
          </p:cNvPr>
          <p:cNvCxnSpPr>
            <a:cxnSpLocks/>
          </p:cNvCxnSpPr>
          <p:nvPr/>
        </p:nvCxnSpPr>
        <p:spPr>
          <a:xfrm flipV="1">
            <a:off x="7238994" y="4182303"/>
            <a:ext cx="0" cy="722244"/>
          </a:xfrm>
          <a:prstGeom prst="line">
            <a:avLst/>
          </a:prstGeom>
          <a:ln w="19050" cap="flat" cmpd="sng" algn="ctr">
            <a:noFill/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1" name="直線コネクタ 40">
            <a:extLst>
              <a:ext uri="{FF2B5EF4-FFF2-40B4-BE49-F238E27FC236}">
                <a16:creationId xmlns:a16="http://schemas.microsoft.com/office/drawing/2014/main" id="{51AA38AB-9732-15D5-D7E1-69D82C5A8A38}"/>
              </a:ext>
            </a:extLst>
          </p:cNvPr>
          <p:cNvCxnSpPr>
            <a:cxnSpLocks/>
          </p:cNvCxnSpPr>
          <p:nvPr/>
        </p:nvCxnSpPr>
        <p:spPr>
          <a:xfrm flipV="1">
            <a:off x="8951843" y="5229534"/>
            <a:ext cx="0" cy="669235"/>
          </a:xfrm>
          <a:prstGeom prst="line">
            <a:avLst/>
          </a:prstGeom>
          <a:ln w="19050" cap="flat" cmpd="sng" algn="ctr">
            <a:noFill/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直線コネクタ 46">
            <a:extLst>
              <a:ext uri="{FF2B5EF4-FFF2-40B4-BE49-F238E27FC236}">
                <a16:creationId xmlns:a16="http://schemas.microsoft.com/office/drawing/2014/main" id="{CF02F8E1-B0F6-93A2-A8D3-13EF40F2F148}"/>
              </a:ext>
            </a:extLst>
          </p:cNvPr>
          <p:cNvCxnSpPr>
            <a:cxnSpLocks/>
          </p:cNvCxnSpPr>
          <p:nvPr/>
        </p:nvCxnSpPr>
        <p:spPr>
          <a:xfrm>
            <a:off x="6423989" y="1558214"/>
            <a:ext cx="4323507" cy="0"/>
          </a:xfrm>
          <a:prstGeom prst="line">
            <a:avLst/>
          </a:prstGeom>
          <a:ln>
            <a:noFill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2851FD90-B419-E307-3F69-D112613AEB53}"/>
              </a:ext>
            </a:extLst>
          </p:cNvPr>
          <p:cNvSpPr txBox="1"/>
          <p:nvPr/>
        </p:nvSpPr>
        <p:spPr>
          <a:xfrm>
            <a:off x="2438635" y="1859654"/>
            <a:ext cx="87716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 b="1"/>
              <a:t>不透明</a:t>
            </a:r>
            <a:endParaRPr kumimoji="1" lang="ja-JP" altLang="en-US" b="1"/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83CE798D-4515-DE69-CABD-E8060C1ED3AD}"/>
              </a:ext>
            </a:extLst>
          </p:cNvPr>
          <p:cNvSpPr txBox="1"/>
          <p:nvPr/>
        </p:nvSpPr>
        <p:spPr>
          <a:xfrm>
            <a:off x="4168040" y="2875033"/>
            <a:ext cx="87716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 b="1"/>
              <a:t>不透明</a:t>
            </a: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92883FFC-204B-2FBA-7530-928ED6595E1E}"/>
              </a:ext>
            </a:extLst>
          </p:cNvPr>
          <p:cNvSpPr txBox="1"/>
          <p:nvPr/>
        </p:nvSpPr>
        <p:spPr>
          <a:xfrm>
            <a:off x="5859655" y="3880147"/>
            <a:ext cx="87716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 b="1"/>
              <a:t>不透明</a:t>
            </a: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E4446DF1-E5B0-6DCC-1027-1EE230A0A3B9}"/>
              </a:ext>
            </a:extLst>
          </p:cNvPr>
          <p:cNvSpPr txBox="1"/>
          <p:nvPr/>
        </p:nvSpPr>
        <p:spPr>
          <a:xfrm>
            <a:off x="7560601" y="4902667"/>
            <a:ext cx="877163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 b="1"/>
              <a:t>不透明</a:t>
            </a:r>
            <a:endParaRPr kumimoji="1" lang="ja-JP" altLang="en-US" b="1"/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ED2B83F7-72B1-0927-B2D3-AC6B516CCA39}"/>
              </a:ext>
            </a:extLst>
          </p:cNvPr>
          <p:cNvSpPr txBox="1"/>
          <p:nvPr/>
        </p:nvSpPr>
        <p:spPr>
          <a:xfrm>
            <a:off x="7827348" y="2887799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透明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288A60B-A05E-0341-651F-381F1D7743A9}"/>
              </a:ext>
            </a:extLst>
          </p:cNvPr>
          <p:cNvSpPr txBox="1"/>
          <p:nvPr/>
        </p:nvSpPr>
        <p:spPr>
          <a:xfrm>
            <a:off x="6950185" y="1875184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透明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FC9D69C-EAC5-5DCD-1B59-BCEBB80DA183}"/>
              </a:ext>
            </a:extLst>
          </p:cNvPr>
          <p:cNvSpPr txBox="1"/>
          <p:nvPr/>
        </p:nvSpPr>
        <p:spPr>
          <a:xfrm>
            <a:off x="8663034" y="3908103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透明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C5CF0F2B-D384-7089-BC8C-C64685E789C1}"/>
              </a:ext>
            </a:extLst>
          </p:cNvPr>
          <p:cNvSpPr txBox="1"/>
          <p:nvPr/>
        </p:nvSpPr>
        <p:spPr>
          <a:xfrm>
            <a:off x="9529228" y="4917215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透明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903F175-C848-52CC-D938-4032AF2CCE45}"/>
              </a:ext>
            </a:extLst>
          </p:cNvPr>
          <p:cNvSpPr txBox="1"/>
          <p:nvPr/>
        </p:nvSpPr>
        <p:spPr>
          <a:xfrm>
            <a:off x="2495640" y="2903838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透明</a:t>
            </a: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A1A1D1D-4010-2217-61A2-1876A790787E}"/>
              </a:ext>
            </a:extLst>
          </p:cNvPr>
          <p:cNvSpPr txBox="1"/>
          <p:nvPr/>
        </p:nvSpPr>
        <p:spPr>
          <a:xfrm>
            <a:off x="4167631" y="4909761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透明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E09B0CA6-8194-5F7B-AD6B-137217F47DA7}"/>
              </a:ext>
            </a:extLst>
          </p:cNvPr>
          <p:cNvSpPr txBox="1"/>
          <p:nvPr/>
        </p:nvSpPr>
        <p:spPr>
          <a:xfrm>
            <a:off x="5039409" y="5873461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透明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D944D0E-08DE-58EB-45DF-A48193665F68}"/>
              </a:ext>
            </a:extLst>
          </p:cNvPr>
          <p:cNvSpPr txBox="1"/>
          <p:nvPr/>
        </p:nvSpPr>
        <p:spPr>
          <a:xfrm>
            <a:off x="3241260" y="3903734"/>
            <a:ext cx="646331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ja-JP" altLang="en-US"/>
              <a:t>透明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FFB0D647-F447-CC4F-B281-A4AFD5F90095}"/>
              </a:ext>
            </a:extLst>
          </p:cNvPr>
          <p:cNvSpPr txBox="1"/>
          <p:nvPr/>
        </p:nvSpPr>
        <p:spPr>
          <a:xfrm>
            <a:off x="3499309" y="1278632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20%</a:t>
            </a:r>
            <a:endParaRPr kumimoji="1" lang="ja-JP" altLang="en-US"/>
          </a:p>
        </p:txBody>
      </p:sp>
      <p:sp>
        <p:nvSpPr>
          <p:cNvPr id="33" name="テキスト ボックス 32">
            <a:extLst>
              <a:ext uri="{FF2B5EF4-FFF2-40B4-BE49-F238E27FC236}">
                <a16:creationId xmlns:a16="http://schemas.microsoft.com/office/drawing/2014/main" id="{E05C2FA2-5DA2-89A5-52A6-1B7EF8C21721}"/>
              </a:ext>
            </a:extLst>
          </p:cNvPr>
          <p:cNvSpPr txBox="1"/>
          <p:nvPr/>
        </p:nvSpPr>
        <p:spPr>
          <a:xfrm>
            <a:off x="5213409" y="1278632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40%</a:t>
            </a:r>
            <a:endParaRPr kumimoji="1" lang="ja-JP" altLang="en-US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7E154C62-25D1-48EB-C9C8-D8881AA9CEAA}"/>
              </a:ext>
            </a:extLst>
          </p:cNvPr>
          <p:cNvSpPr txBox="1"/>
          <p:nvPr/>
        </p:nvSpPr>
        <p:spPr>
          <a:xfrm>
            <a:off x="6871642" y="1278632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60%</a:t>
            </a:r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B64360B8-7DA0-855A-314F-AEBB4530D6D0}"/>
              </a:ext>
            </a:extLst>
          </p:cNvPr>
          <p:cNvSpPr txBox="1"/>
          <p:nvPr/>
        </p:nvSpPr>
        <p:spPr>
          <a:xfrm>
            <a:off x="8585742" y="1278632"/>
            <a:ext cx="625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80%</a:t>
            </a:r>
            <a:endParaRPr kumimoji="1" lang="ja-JP" altLang="en-US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9A3765E7-1AD7-551C-E6C7-C1E439BCF6B2}"/>
              </a:ext>
            </a:extLst>
          </p:cNvPr>
          <p:cNvSpPr txBox="1"/>
          <p:nvPr/>
        </p:nvSpPr>
        <p:spPr>
          <a:xfrm>
            <a:off x="10071278" y="1278632"/>
            <a:ext cx="753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/>
              <a:t>100%</a:t>
            </a:r>
            <a:endParaRPr kumimoji="1" lang="ja-JP" altLang="en-US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9FD4D48A-B09D-5069-1568-1AA3C5524601}"/>
              </a:ext>
            </a:extLst>
          </p:cNvPr>
          <p:cNvSpPr txBox="1"/>
          <p:nvPr/>
        </p:nvSpPr>
        <p:spPr>
          <a:xfrm>
            <a:off x="1941383" y="1288095"/>
            <a:ext cx="497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/>
              <a:t>1%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83034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A02777-6992-4D4A-8B0F-217822444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2891D9-7853-67AE-C6B9-39C7C92D9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画像が切り替わる仕組み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1870B4C-75E0-59A9-2421-CD80741A59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5075" y="2250954"/>
            <a:ext cx="5467350" cy="31051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ja-JP" u="sng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opacity</a:t>
            </a:r>
          </a:p>
          <a:p>
            <a:pPr marL="0" indent="0">
              <a:buNone/>
            </a:pPr>
            <a:r>
              <a:rPr lang="en-US" altLang="ja-JP" sz="2000"/>
              <a:t>0</a:t>
            </a:r>
            <a:r>
              <a:rPr lang="ja-JP" altLang="en-US" sz="2000"/>
              <a:t>は透明、</a:t>
            </a:r>
            <a:r>
              <a:rPr lang="en-US" altLang="ja-JP" sz="2000"/>
              <a:t>1</a:t>
            </a:r>
            <a:r>
              <a:rPr lang="ja-JP" altLang="en-US" sz="2000"/>
              <a:t>は不透明</a:t>
            </a:r>
            <a:endParaRPr lang="en-US" altLang="ja-JP" sz="2000"/>
          </a:p>
          <a:p>
            <a:pPr marL="0" indent="0">
              <a:buNone/>
            </a:pPr>
            <a:endParaRPr kumimoji="1" lang="en-US" altLang="ja-JP" u="sng"/>
          </a:p>
          <a:p>
            <a:pPr marL="0" indent="0">
              <a:buNone/>
            </a:pPr>
            <a:r>
              <a:rPr lang="ja-JP" altLang="en-US" sz="2400" b="1" u="sng"/>
              <a:t>写真を重ねて、</a:t>
            </a:r>
            <a:r>
              <a:rPr kumimoji="1" lang="ja-JP" altLang="en-US" sz="2400" b="1" u="sng"/>
              <a:t>表示時間を</a:t>
            </a:r>
            <a:r>
              <a:rPr kumimoji="1" lang="ja-JP" altLang="en-US" sz="2400" b="1" u="sng">
                <a:latin typeface="JetBrains Mono" panose="02000009000000000000" pitchFamily="49" charset="0"/>
                <a:cs typeface="JetBrains Mono" panose="02000009000000000000" pitchFamily="49" charset="0"/>
              </a:rPr>
              <a:t>％</a:t>
            </a:r>
            <a:r>
              <a:rPr kumimoji="1" lang="ja-JP" altLang="en-US" sz="2400" b="1" u="sng"/>
              <a:t>で管理</a:t>
            </a:r>
          </a:p>
          <a:p>
            <a:pPr marL="0" indent="0">
              <a:buNone/>
            </a:pPr>
            <a:r>
              <a:rPr lang="en-US" altLang="ja-JP" sz="2000">
                <a:latin typeface="+mn-ea"/>
                <a:cs typeface="JetBrains Mono"/>
              </a:rPr>
              <a:t>1%   ~ 20% </a:t>
            </a:r>
            <a:r>
              <a:rPr lang="ja-JP" altLang="en-US" sz="2000">
                <a:latin typeface="+mn-ea"/>
                <a:cs typeface="JetBrains Mono"/>
              </a:rPr>
              <a:t>で</a:t>
            </a:r>
            <a:r>
              <a:rPr lang="en-US" altLang="ja-JP" sz="2000">
                <a:latin typeface="+mn-ea"/>
                <a:cs typeface="JetBrains Mono"/>
              </a:rPr>
              <a:t>1</a:t>
            </a:r>
            <a:r>
              <a:rPr lang="ja-JP" altLang="en-US" sz="2000">
                <a:latin typeface="+mn-ea"/>
                <a:cs typeface="JetBrains Mono"/>
              </a:rPr>
              <a:t>枚目を透明に</a:t>
            </a:r>
            <a:endParaRPr lang="en-US" altLang="ja-JP" sz="2000">
              <a:latin typeface="+mn-ea"/>
              <a:cs typeface="JetBrains Mono"/>
            </a:endParaRPr>
          </a:p>
          <a:p>
            <a:pPr marL="0" indent="0">
              <a:buNone/>
            </a:pPr>
            <a:r>
              <a:rPr lang="en-US" altLang="ja-JP" sz="2000">
                <a:latin typeface="+mn-ea"/>
                <a:cs typeface="JetBrains Mono"/>
              </a:rPr>
              <a:t>22% ~ 40% </a:t>
            </a:r>
            <a:r>
              <a:rPr lang="ja-JP" altLang="en-US" sz="2000">
                <a:latin typeface="+mn-ea"/>
                <a:cs typeface="JetBrains Mono"/>
              </a:rPr>
              <a:t>で</a:t>
            </a:r>
            <a:r>
              <a:rPr lang="en-US" altLang="ja-JP" sz="2000">
                <a:latin typeface="+mn-ea"/>
                <a:cs typeface="JetBrains Mono"/>
              </a:rPr>
              <a:t>2</a:t>
            </a:r>
            <a:r>
              <a:rPr lang="ja-JP" altLang="en-US" sz="2000">
                <a:latin typeface="+mn-ea"/>
                <a:cs typeface="JetBrains Mono"/>
              </a:rPr>
              <a:t>枚目を透明に</a:t>
            </a:r>
            <a:endParaRPr lang="en-US" altLang="ja-JP" sz="2000">
              <a:latin typeface="+mn-ea"/>
              <a:cs typeface="JetBrains Mono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3648063-4701-F3D0-16FA-9A2FABA8F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15</a:t>
            </a:fld>
            <a:endParaRPr kumimoji="1" lang="ja-JP" altLang="en-US"/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F930E23E-DE9B-690B-E19D-E7B22AD6F644}"/>
              </a:ext>
            </a:extLst>
          </p:cNvPr>
          <p:cNvSpPr/>
          <p:nvPr/>
        </p:nvSpPr>
        <p:spPr>
          <a:xfrm>
            <a:off x="1076325" y="1323979"/>
            <a:ext cx="4591050" cy="5238746"/>
          </a:xfrm>
          <a:prstGeom prst="roundRect">
            <a:avLst>
              <a:gd name="adj" fmla="val 465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@keyframes fade1 {</a:t>
            </a:r>
          </a:p>
          <a:p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  0%     { opacity: 0; }</a:t>
            </a:r>
          </a:p>
          <a:p>
            <a:r>
              <a:rPr lang="en-US" altLang="ja-JP" b="1">
                <a:solidFill>
                  <a:schemeClr val="accent2"/>
                </a:solidFill>
                <a:latin typeface="JetBrains Mono"/>
                <a:ea typeface="JetBrains Mono"/>
                <a:cs typeface="JetBrains Mono"/>
              </a:rPr>
              <a:t>  1%     </a:t>
            </a:r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{ opacity: </a:t>
            </a:r>
            <a:r>
              <a:rPr lang="en-US" altLang="ja-JP" b="1">
                <a:solidFill>
                  <a:schemeClr val="accent2"/>
                </a:solidFill>
                <a:latin typeface="JetBrains Mono"/>
                <a:ea typeface="JetBrains Mono"/>
                <a:cs typeface="JetBrains Mono"/>
              </a:rPr>
              <a:t>1</a:t>
            </a:r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; }   </a:t>
            </a:r>
          </a:p>
          <a:p>
            <a:r>
              <a:rPr lang="en-US" altLang="ja-JP" b="1">
                <a:solidFill>
                  <a:schemeClr val="accent2"/>
                </a:solidFill>
                <a:latin typeface="JetBrains Mono"/>
                <a:ea typeface="JetBrains Mono"/>
                <a:cs typeface="JetBrains Mono"/>
              </a:rPr>
              <a:t>  20%    </a:t>
            </a:r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{ opacity: </a:t>
            </a:r>
            <a:r>
              <a:rPr lang="en-US" altLang="ja-JP" b="1">
                <a:solidFill>
                  <a:schemeClr val="accent2"/>
                </a:solidFill>
                <a:latin typeface="JetBrains Mono"/>
                <a:ea typeface="JetBrains Mono"/>
                <a:cs typeface="JetBrains Mono"/>
              </a:rPr>
              <a:t>1</a:t>
            </a:r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; }   </a:t>
            </a:r>
          </a:p>
          <a:p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  25%    { opacity: 0; }   </a:t>
            </a:r>
          </a:p>
          <a:p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  100%   { opacity: 0; }</a:t>
            </a:r>
          </a:p>
          <a:p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}</a:t>
            </a:r>
          </a:p>
          <a:p>
            <a:endParaRPr lang="en-US" altLang="ja-JP">
              <a:solidFill>
                <a:schemeClr val="bg1">
                  <a:lumMod val="50000"/>
                </a:schemeClr>
              </a:solidFill>
              <a:latin typeface="JetBrains Mono"/>
              <a:ea typeface="JetBrains Mono"/>
              <a:cs typeface="JetBrains Mono"/>
            </a:endParaRPr>
          </a:p>
          <a:p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@keyframes fade2 {</a:t>
            </a:r>
          </a:p>
          <a:p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  0%, 19%  { opacity: 0; } </a:t>
            </a:r>
          </a:p>
          <a:p>
            <a:r>
              <a:rPr lang="en-US" altLang="ja-JP" b="1">
                <a:solidFill>
                  <a:schemeClr val="accent2"/>
                </a:solidFill>
                <a:latin typeface="JetBrains Mono"/>
                <a:ea typeface="JetBrains Mono"/>
                <a:cs typeface="JetBrains Mono"/>
              </a:rPr>
              <a:t>  22%      </a:t>
            </a:r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{ opacity: </a:t>
            </a:r>
            <a:r>
              <a:rPr lang="en-US" altLang="ja-JP" b="1">
                <a:solidFill>
                  <a:schemeClr val="accent2"/>
                </a:solidFill>
                <a:latin typeface="JetBrains Mono"/>
                <a:ea typeface="JetBrains Mono"/>
                <a:cs typeface="JetBrains Mono"/>
              </a:rPr>
              <a:t>1</a:t>
            </a:r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; } </a:t>
            </a:r>
          </a:p>
          <a:p>
            <a:r>
              <a:rPr lang="en-US" altLang="ja-JP" b="1">
                <a:solidFill>
                  <a:schemeClr val="accent2"/>
                </a:solidFill>
                <a:latin typeface="JetBrains Mono"/>
                <a:ea typeface="JetBrains Mono"/>
                <a:cs typeface="JetBrains Mono"/>
              </a:rPr>
              <a:t>  40%      </a:t>
            </a:r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{ opacity: </a:t>
            </a:r>
            <a:r>
              <a:rPr lang="en-US" altLang="ja-JP" b="1">
                <a:solidFill>
                  <a:schemeClr val="accent2"/>
                </a:solidFill>
                <a:latin typeface="JetBrains Mono"/>
                <a:ea typeface="JetBrains Mono"/>
                <a:cs typeface="JetBrains Mono"/>
              </a:rPr>
              <a:t>1</a:t>
            </a:r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; } </a:t>
            </a:r>
          </a:p>
          <a:p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  45%      { opacity: 0; } </a:t>
            </a:r>
          </a:p>
          <a:p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  100%     { opacity: 0; }</a:t>
            </a:r>
          </a:p>
          <a:p>
            <a:r>
              <a:rPr lang="en-US" altLang="ja-JP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}</a:t>
            </a:r>
          </a:p>
          <a:p>
            <a:r>
              <a:rPr lang="ja-JP" altLang="en-US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　　　　　・</a:t>
            </a:r>
          </a:p>
          <a:p>
            <a:r>
              <a:rPr lang="ja-JP" altLang="en-US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　　　　　・</a:t>
            </a:r>
          </a:p>
          <a:p>
            <a:r>
              <a:rPr lang="ja-JP" altLang="en-US">
                <a:solidFill>
                  <a:schemeClr val="bg1">
                    <a:lumMod val="50000"/>
                  </a:schemeClr>
                </a:solidFill>
                <a:latin typeface="JetBrains Mono"/>
                <a:ea typeface="JetBrains Mono"/>
                <a:cs typeface="JetBrains Mono"/>
              </a:rPr>
              <a:t>　　　　　・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202CE502-04CA-A726-C7E1-D8483FED0829}"/>
              </a:ext>
            </a:extLst>
          </p:cNvPr>
          <p:cNvSpPr txBox="1"/>
          <p:nvPr/>
        </p:nvSpPr>
        <p:spPr>
          <a:xfrm>
            <a:off x="7055792" y="5194517"/>
            <a:ext cx="461665" cy="32316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ja-JP">
                <a:latin typeface="+mn-ea"/>
                <a:cs typeface="JetBrains Mono"/>
              </a:rPr>
              <a:t>…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51296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0452A6-A16A-E519-62FC-583855B94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D35A12F-63DB-903D-A740-6F9510155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レスポンシブのための</a:t>
            </a:r>
            <a:br>
              <a:rPr lang="en-US" altLang="ja-JP"/>
            </a:br>
            <a:r>
              <a:rPr lang="ja-JP" altLang="en-US"/>
              <a:t>忘れがちな設定</a:t>
            </a:r>
            <a:endParaRPr kumimoji="1" lang="ja-JP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5B91E41D-5F7C-8160-473F-2F5056D240F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2424975-240B-B1F9-4FF1-B6162A06E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4914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82B7A4-5627-709F-F55A-3AA25F9D5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A90FDD5-DC64-86A2-5B85-875653B3C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/>
              <a:t>レスポンシブのための忘れがちな設定</a:t>
            </a:r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1FA2966-8E27-07AA-C196-41A8FAFBC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17</a:t>
            </a:fld>
            <a:endParaRPr kumimoji="1" lang="ja-JP" altLang="en-US"/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A359248E-F7B9-3F8F-F10C-734CB2BA1EDF}"/>
              </a:ext>
            </a:extLst>
          </p:cNvPr>
          <p:cNvSpPr/>
          <p:nvPr/>
        </p:nvSpPr>
        <p:spPr>
          <a:xfrm>
            <a:off x="838201" y="2300910"/>
            <a:ext cx="6562724" cy="825216"/>
          </a:xfrm>
          <a:prstGeom prst="roundRect">
            <a:avLst>
              <a:gd name="adj" fmla="val 4656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altLang="ja-JP" sz="1600">
                <a:solidFill>
                  <a:schemeClr val="tx1"/>
                </a:solidFill>
                <a:latin typeface="JetBrains Mono"/>
                <a:ea typeface="JetBrains Mono"/>
                <a:cs typeface="JetBrains Mono"/>
              </a:rPr>
              <a:t>&lt;meta name="viewport" content="width=device-width"&gt;</a:t>
            </a:r>
            <a:endParaRPr lang="en-US" altLang="ja-JP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57780504-625D-A458-8DAD-15E19B74D69A}"/>
              </a:ext>
            </a:extLst>
          </p:cNvPr>
          <p:cNvSpPr txBox="1"/>
          <p:nvPr/>
        </p:nvSpPr>
        <p:spPr>
          <a:xfrm>
            <a:off x="993196" y="3251622"/>
            <a:ext cx="59245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デバイスごとの画面幅に</a:t>
            </a:r>
            <a:br>
              <a:rPr kumimoji="1" lang="en-US" altLang="ja-JP" sz="3200"/>
            </a:br>
            <a:r>
              <a:rPr kumimoji="1" lang="ja-JP" altLang="en-US" sz="3200"/>
              <a:t>適応するために必要</a:t>
            </a:r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C01DA861-429E-D51F-95D2-3541F2B2A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6530" y="1276646"/>
            <a:ext cx="2588205" cy="5216228"/>
          </a:xfrm>
          <a:prstGeom prst="round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98E6161-24F6-8BCB-AFAC-7CB632580B43}"/>
              </a:ext>
            </a:extLst>
          </p:cNvPr>
          <p:cNvSpPr txBox="1"/>
          <p:nvPr/>
        </p:nvSpPr>
        <p:spPr>
          <a:xfrm>
            <a:off x="3203865" y="5505450"/>
            <a:ext cx="32540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800"/>
              <a:t>忘れるとこうなる</a:t>
            </a:r>
          </a:p>
        </p:txBody>
      </p: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4209036B-D6A8-2E10-BDD3-5211AED6BC2F}"/>
              </a:ext>
            </a:extLst>
          </p:cNvPr>
          <p:cNvCxnSpPr>
            <a:cxnSpLocks/>
          </p:cNvCxnSpPr>
          <p:nvPr/>
        </p:nvCxnSpPr>
        <p:spPr>
          <a:xfrm flipV="1">
            <a:off x="6196226" y="4852060"/>
            <a:ext cx="1829671" cy="653390"/>
          </a:xfrm>
          <a:prstGeom prst="straightConnector1">
            <a:avLst/>
          </a:prstGeom>
          <a:ln w="7620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9095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79065-F803-E9F8-D14C-249D6F849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51FE475-1780-FBFD-C765-B50A54D905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/>
              <a:t>２４班 成果発表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F4F582B-536B-AAF1-A8B5-5351CDEC94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altLang="ja-JP"/>
          </a:p>
          <a:p>
            <a:r>
              <a:rPr lang="en-US" altLang="ja-JP"/>
              <a:t>S2410250 </a:t>
            </a:r>
            <a:r>
              <a:rPr lang="ja-JP" altLang="en-US"/>
              <a:t>松本眞祐</a:t>
            </a:r>
          </a:p>
          <a:p>
            <a:r>
              <a:rPr lang="en-US" altLang="ja-JP"/>
              <a:t>S2410097 </a:t>
            </a:r>
            <a:r>
              <a:rPr lang="ja-JP" altLang="en-US"/>
              <a:t>木村翔真</a:t>
            </a:r>
          </a:p>
          <a:p>
            <a:r>
              <a:rPr lang="en-US" altLang="ja-JP"/>
              <a:t>S2410046 </a:t>
            </a:r>
            <a:r>
              <a:rPr lang="ja-JP" altLang="en-US"/>
              <a:t>江口友陽</a:t>
            </a:r>
          </a:p>
          <a:p>
            <a:r>
              <a:rPr lang="en-US" altLang="ja-JP"/>
              <a:t>S2410289 </a:t>
            </a:r>
            <a:r>
              <a:rPr lang="ja-JP" altLang="en-US"/>
              <a:t>山田直人</a:t>
            </a:r>
          </a:p>
          <a:p>
            <a:r>
              <a:rPr lang="en-US" altLang="ja-JP"/>
              <a:t>S2410294 </a:t>
            </a:r>
            <a:r>
              <a:rPr lang="ja-JP" altLang="en-US"/>
              <a:t>山本竜聖</a:t>
            </a:r>
            <a:endParaRPr kumimoji="1" lang="en-US" altLang="ja-JP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7428174-40FD-C8C8-B6E0-AECFDDBA6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lang="ja-JP" altLang="en-US" smtClean="0"/>
              <a:pPr/>
              <a:t>18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376895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8A75298-AE5D-FF9D-B493-A77F0F458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マージンの相殺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1CF772A-8DF5-E146-0208-62C40928B1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8E42A08-F783-4A10-989C-B8E8D3E95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1529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CEC1025-DB72-BBB6-5B1E-668222C1B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この部分を工夫しました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DA56D7F-49B1-357D-8ADE-6254FB8FA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3</a:t>
            </a:fld>
            <a:endParaRPr kumimoji="1" lang="ja-JP" altLang="en-US"/>
          </a:p>
        </p:txBody>
      </p:sp>
      <p:pic>
        <p:nvPicPr>
          <p:cNvPr id="7" name="図 6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EC54585A-426E-0123-CD7B-3167E6DB6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72389"/>
            <a:ext cx="3873621" cy="48564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72EC6D20-2E04-79EB-DDC5-9124198E30CD}"/>
              </a:ext>
            </a:extLst>
          </p:cNvPr>
          <p:cNvSpPr/>
          <p:nvPr/>
        </p:nvSpPr>
        <p:spPr>
          <a:xfrm>
            <a:off x="838200" y="3659679"/>
            <a:ext cx="3873621" cy="340950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8328698-735B-E05F-C3BF-3CB7943D39FC}"/>
              </a:ext>
            </a:extLst>
          </p:cNvPr>
          <p:cNvSpPr/>
          <p:nvPr/>
        </p:nvSpPr>
        <p:spPr>
          <a:xfrm>
            <a:off x="848359" y="4000629"/>
            <a:ext cx="3873622" cy="364877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8BB8BEB2-1A8F-71D4-3AFE-C10A3890AC7D}"/>
              </a:ext>
            </a:extLst>
          </p:cNvPr>
          <p:cNvSpPr/>
          <p:nvPr/>
        </p:nvSpPr>
        <p:spPr>
          <a:xfrm>
            <a:off x="838200" y="1519675"/>
            <a:ext cx="3873622" cy="364877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63F2E40-040E-C900-71B0-6829A5B045AB}"/>
              </a:ext>
            </a:extLst>
          </p:cNvPr>
          <p:cNvSpPr/>
          <p:nvPr/>
        </p:nvSpPr>
        <p:spPr>
          <a:xfrm>
            <a:off x="838199" y="6173240"/>
            <a:ext cx="3873622" cy="255629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8" name="グループ化 37">
            <a:extLst>
              <a:ext uri="{FF2B5EF4-FFF2-40B4-BE49-F238E27FC236}">
                <a16:creationId xmlns:a16="http://schemas.microsoft.com/office/drawing/2014/main" id="{4541A164-B2DE-43F9-D81B-21A100E09613}"/>
              </a:ext>
            </a:extLst>
          </p:cNvPr>
          <p:cNvGrpSpPr/>
          <p:nvPr/>
        </p:nvGrpSpPr>
        <p:grpSpPr>
          <a:xfrm>
            <a:off x="7661665" y="1592356"/>
            <a:ext cx="3692135" cy="4580884"/>
            <a:chOff x="6938648" y="1518790"/>
            <a:chExt cx="3692135" cy="4580884"/>
          </a:xfrm>
        </p:grpSpPr>
        <p:pic>
          <p:nvPicPr>
            <p:cNvPr id="24" name="図 23" descr="時計 が含まれている画像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2C15CEF6-6C0A-6F23-C018-62B1BE27A9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06" t="2082" b="6925"/>
            <a:stretch>
              <a:fillRect/>
            </a:stretch>
          </p:blipFill>
          <p:spPr>
            <a:xfrm>
              <a:off x="6938648" y="1518790"/>
              <a:ext cx="3683322" cy="458088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8" name="正方形/長方形 27">
              <a:extLst>
                <a:ext uri="{FF2B5EF4-FFF2-40B4-BE49-F238E27FC236}">
                  <a16:creationId xmlns:a16="http://schemas.microsoft.com/office/drawing/2014/main" id="{FCC3FADE-EEE0-0D98-E509-00ED289F3FA1}"/>
                </a:ext>
              </a:extLst>
            </p:cNvPr>
            <p:cNvSpPr/>
            <p:nvPr/>
          </p:nvSpPr>
          <p:spPr>
            <a:xfrm>
              <a:off x="6947461" y="3635352"/>
              <a:ext cx="3683322" cy="347761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5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9" name="正方形/長方形 28">
              <a:extLst>
                <a:ext uri="{FF2B5EF4-FFF2-40B4-BE49-F238E27FC236}">
                  <a16:creationId xmlns:a16="http://schemas.microsoft.com/office/drawing/2014/main" id="{C13442A1-3D87-2CC1-3539-BC7F1CE818AA}"/>
                </a:ext>
              </a:extLst>
            </p:cNvPr>
            <p:cNvSpPr/>
            <p:nvPr/>
          </p:nvSpPr>
          <p:spPr>
            <a:xfrm>
              <a:off x="6938648" y="1518791"/>
              <a:ext cx="3683322" cy="347761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5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30" name="正方形/長方形 29">
              <a:extLst>
                <a:ext uri="{FF2B5EF4-FFF2-40B4-BE49-F238E27FC236}">
                  <a16:creationId xmlns:a16="http://schemas.microsoft.com/office/drawing/2014/main" id="{BE96FDC4-5C7F-9888-0AD5-B6E53494119D}"/>
                </a:ext>
              </a:extLst>
            </p:cNvPr>
            <p:cNvSpPr/>
            <p:nvPr/>
          </p:nvSpPr>
          <p:spPr>
            <a:xfrm>
              <a:off x="6947461" y="5751913"/>
              <a:ext cx="3683322" cy="347761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5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sp>
        <p:nvSpPr>
          <p:cNvPr id="37" name="矢印: 下 36">
            <a:extLst>
              <a:ext uri="{FF2B5EF4-FFF2-40B4-BE49-F238E27FC236}">
                <a16:creationId xmlns:a16="http://schemas.microsoft.com/office/drawing/2014/main" id="{FC98BE20-0772-7563-1A66-CDCCFA0164F7}"/>
              </a:ext>
            </a:extLst>
          </p:cNvPr>
          <p:cNvSpPr/>
          <p:nvPr/>
        </p:nvSpPr>
        <p:spPr>
          <a:xfrm rot="16200000">
            <a:off x="5758530" y="3564114"/>
            <a:ext cx="865239" cy="985129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533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6B223F-1F56-94B3-A17D-8C4D0B852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73A8CB-C889-65E7-D3AC-5F1BCD339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教科書の実装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264CA97A-4C5B-D8E2-CD26-C1F8B8418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4</a:t>
            </a:fld>
            <a:endParaRPr kumimoji="1" lang="ja-JP" altLang="en-US"/>
          </a:p>
        </p:txBody>
      </p:sp>
      <p:pic>
        <p:nvPicPr>
          <p:cNvPr id="6" name="図 5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807F39E7-7D1D-7F08-C5FD-4A548841A6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084" y="1636393"/>
            <a:ext cx="3873621" cy="48564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CA994E5C-2D09-ED6A-A939-A42F0AF36DC2}"/>
              </a:ext>
            </a:extLst>
          </p:cNvPr>
          <p:cNvSpPr/>
          <p:nvPr/>
        </p:nvSpPr>
        <p:spPr>
          <a:xfrm>
            <a:off x="1527243" y="4064633"/>
            <a:ext cx="3873622" cy="36487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正方形/長方形 23">
            <a:extLst>
              <a:ext uri="{FF2B5EF4-FFF2-40B4-BE49-F238E27FC236}">
                <a16:creationId xmlns:a16="http://schemas.microsoft.com/office/drawing/2014/main" id="{4E14C9F4-194F-8D82-05EC-D7A156056B02}"/>
              </a:ext>
            </a:extLst>
          </p:cNvPr>
          <p:cNvSpPr/>
          <p:nvPr/>
        </p:nvSpPr>
        <p:spPr>
          <a:xfrm>
            <a:off x="1517083" y="6216390"/>
            <a:ext cx="3873622" cy="276483"/>
          </a:xfrm>
          <a:prstGeom prst="rect">
            <a:avLst/>
          </a:prstGeom>
          <a:solidFill>
            <a:schemeClr val="accent2">
              <a:lumMod val="20000"/>
              <a:lumOff val="8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0" name="正方形/長方形 39">
            <a:extLst>
              <a:ext uri="{FF2B5EF4-FFF2-40B4-BE49-F238E27FC236}">
                <a16:creationId xmlns:a16="http://schemas.microsoft.com/office/drawing/2014/main" id="{D2A17456-4DD4-FD79-CC6C-6CD585E71EC8}"/>
              </a:ext>
            </a:extLst>
          </p:cNvPr>
          <p:cNvSpPr/>
          <p:nvPr/>
        </p:nvSpPr>
        <p:spPr>
          <a:xfrm>
            <a:off x="1527243" y="4064634"/>
            <a:ext cx="3883781" cy="2428240"/>
          </a:xfrm>
          <a:prstGeom prst="rect">
            <a:avLst/>
          </a:prstGeom>
          <a:noFill/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39" name="直線矢印コネクタ 38">
            <a:extLst>
              <a:ext uri="{FF2B5EF4-FFF2-40B4-BE49-F238E27FC236}">
                <a16:creationId xmlns:a16="http://schemas.microsoft.com/office/drawing/2014/main" id="{8ED69791-B64A-3801-7418-DBD93785CD7B}"/>
              </a:ext>
            </a:extLst>
          </p:cNvPr>
          <p:cNvCxnSpPr/>
          <p:nvPr/>
        </p:nvCxnSpPr>
        <p:spPr>
          <a:xfrm flipH="1">
            <a:off x="3660209" y="3559679"/>
            <a:ext cx="2990850" cy="733425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D3AC5187-68FE-5EC8-3218-C1FC41828070}"/>
              </a:ext>
            </a:extLst>
          </p:cNvPr>
          <p:cNvSpPr txBox="1"/>
          <p:nvPr/>
        </p:nvSpPr>
        <p:spPr>
          <a:xfrm>
            <a:off x="6651059" y="3015950"/>
            <a:ext cx="506100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800"/>
              <a:t>下のパーツの</a:t>
            </a:r>
            <a:endParaRPr kumimoji="1" lang="en-US" altLang="ja-JP" sz="2800"/>
          </a:p>
          <a:p>
            <a:r>
              <a:rPr kumimoji="1" lang="en-US" altLang="ja-JP" sz="280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padding-top</a:t>
            </a:r>
            <a:r>
              <a:rPr kumimoji="1" lang="ja-JP" altLang="en-US" sz="2800"/>
              <a:t>をゼロにしてた</a:t>
            </a:r>
          </a:p>
        </p:txBody>
      </p:sp>
    </p:spTree>
    <p:extLst>
      <p:ext uri="{BB962C8B-B14F-4D97-AF65-F5344CB8AC3E}">
        <p14:creationId xmlns:p14="http://schemas.microsoft.com/office/powerpoint/2010/main" val="2084181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A1AE15-68E8-2210-3B25-C9E66DFEB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20E5B71-DEFC-5BF4-1ECD-081146CE1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今回の実装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C6D1912-F47C-2DBD-E303-57A89BB66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267450"/>
            <a:ext cx="2743200" cy="590550"/>
          </a:xfrm>
        </p:spPr>
        <p:txBody>
          <a:bodyPr/>
          <a:lstStyle/>
          <a:p>
            <a:fld id="{688D0C5C-9FAA-41D2-8306-CEE7FBCD5623}" type="slidenum">
              <a:rPr kumimoji="1" lang="ja-JP" altLang="en-US" smtClean="0"/>
              <a:t>5</a:t>
            </a:fld>
            <a:endParaRPr kumimoji="1" lang="ja-JP" altLang="en-US"/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2CC8F5A3-43CE-9D6A-3D17-9880F29DEE34}"/>
              </a:ext>
            </a:extLst>
          </p:cNvPr>
          <p:cNvGrpSpPr/>
          <p:nvPr/>
        </p:nvGrpSpPr>
        <p:grpSpPr>
          <a:xfrm>
            <a:off x="838201" y="2028646"/>
            <a:ext cx="5762518" cy="3690742"/>
            <a:chOff x="838200" y="1519675"/>
            <a:chExt cx="3873622" cy="2480954"/>
          </a:xfrm>
        </p:grpSpPr>
        <p:pic>
          <p:nvPicPr>
            <p:cNvPr id="7" name="図 6" descr="テキスト&#10;&#10;AI 生成コンテンツは誤りを含む可能性があります。">
              <a:extLst>
                <a:ext uri="{FF2B5EF4-FFF2-40B4-BE49-F238E27FC236}">
                  <a16:creationId xmlns:a16="http://schemas.microsoft.com/office/drawing/2014/main" id="{BF405C42-4B9F-4080-B7CA-3F53D2BFF3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0000"/>
            <a:stretch>
              <a:fillRect/>
            </a:stretch>
          </p:blipFill>
          <p:spPr>
            <a:xfrm>
              <a:off x="838200" y="1572389"/>
              <a:ext cx="3873621" cy="242824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" name="正方形/長方形 7">
              <a:extLst>
                <a:ext uri="{FF2B5EF4-FFF2-40B4-BE49-F238E27FC236}">
                  <a16:creationId xmlns:a16="http://schemas.microsoft.com/office/drawing/2014/main" id="{1E6D6E8A-4837-0ECE-D6EB-43A2C9F9FE54}"/>
                </a:ext>
              </a:extLst>
            </p:cNvPr>
            <p:cNvSpPr/>
            <p:nvPr/>
          </p:nvSpPr>
          <p:spPr>
            <a:xfrm>
              <a:off x="838200" y="3690550"/>
              <a:ext cx="3873621" cy="310079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5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25FE909E-C0BE-5C61-C4C9-64522E906FA8}"/>
                </a:ext>
              </a:extLst>
            </p:cNvPr>
            <p:cNvSpPr/>
            <p:nvPr/>
          </p:nvSpPr>
          <p:spPr>
            <a:xfrm>
              <a:off x="838200" y="1519675"/>
              <a:ext cx="3873622" cy="364877"/>
            </a:xfrm>
            <a:prstGeom prst="rect">
              <a:avLst/>
            </a:prstGeom>
            <a:solidFill>
              <a:schemeClr val="accent2">
                <a:lumMod val="60000"/>
                <a:lumOff val="40000"/>
                <a:alpha val="5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</p:grpSp>
      <p:cxnSp>
        <p:nvCxnSpPr>
          <p:cNvPr id="4" name="直線矢印コネクタ 3">
            <a:extLst>
              <a:ext uri="{FF2B5EF4-FFF2-40B4-BE49-F238E27FC236}">
                <a16:creationId xmlns:a16="http://schemas.microsoft.com/office/drawing/2014/main" id="{4DBB6E1E-7A91-68D9-5CDA-E9E7986FB0A2}"/>
              </a:ext>
            </a:extLst>
          </p:cNvPr>
          <p:cNvCxnSpPr>
            <a:cxnSpLocks/>
          </p:cNvCxnSpPr>
          <p:nvPr/>
        </p:nvCxnSpPr>
        <p:spPr>
          <a:xfrm flipH="1">
            <a:off x="5724525" y="3877575"/>
            <a:ext cx="2028825" cy="1685025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直線矢印コネクタ 4">
            <a:extLst>
              <a:ext uri="{FF2B5EF4-FFF2-40B4-BE49-F238E27FC236}">
                <a16:creationId xmlns:a16="http://schemas.microsoft.com/office/drawing/2014/main" id="{F22EC0C2-06CA-24DE-E6A3-28AAA5A6FE50}"/>
              </a:ext>
            </a:extLst>
          </p:cNvPr>
          <p:cNvCxnSpPr>
            <a:cxnSpLocks/>
          </p:cNvCxnSpPr>
          <p:nvPr/>
        </p:nvCxnSpPr>
        <p:spPr>
          <a:xfrm flipH="1" flipV="1">
            <a:off x="6257925" y="2381250"/>
            <a:ext cx="1495425" cy="1126890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E442C12E-3BF8-D1DF-5EF0-584B8F70FF5D}"/>
              </a:ext>
            </a:extLst>
          </p:cNvPr>
          <p:cNvSpPr txBox="1"/>
          <p:nvPr/>
        </p:nvSpPr>
        <p:spPr>
          <a:xfrm>
            <a:off x="7870153" y="3202648"/>
            <a:ext cx="348364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padding</a:t>
            </a:r>
            <a:r>
              <a:rPr kumimoji="1" lang="ja-JP" altLang="en-US" sz="2800"/>
              <a:t>ではなく、</a:t>
            </a:r>
            <a:endParaRPr kumimoji="1" lang="en-US" altLang="ja-JP" sz="2800"/>
          </a:p>
          <a:p>
            <a:r>
              <a:rPr kumimoji="1" lang="en-US" altLang="ja-JP" sz="280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margin</a:t>
            </a:r>
            <a:r>
              <a:rPr kumimoji="1" lang="ja-JP" altLang="en-US" sz="2800"/>
              <a:t>を使用</a:t>
            </a:r>
          </a:p>
        </p:txBody>
      </p:sp>
    </p:spTree>
    <p:extLst>
      <p:ext uri="{BB962C8B-B14F-4D97-AF65-F5344CB8AC3E}">
        <p14:creationId xmlns:p14="http://schemas.microsoft.com/office/powerpoint/2010/main" val="4073714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DC9AD9-49BC-55A8-FD98-F68F8D57F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307783-8482-C120-0ED7-9897F8871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マージンの相殺</a:t>
            </a: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7DB4754F-30C4-F9A3-1981-653CB394A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6</a:t>
            </a:fld>
            <a:endParaRPr kumimoji="1" lang="ja-JP" altLang="en-US"/>
          </a:p>
        </p:txBody>
      </p:sp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3A0D39D7-19F5-9AEC-68FD-51B21BA35357}"/>
              </a:ext>
            </a:extLst>
          </p:cNvPr>
          <p:cNvSpPr/>
          <p:nvPr/>
        </p:nvSpPr>
        <p:spPr>
          <a:xfrm>
            <a:off x="1329039" y="1737242"/>
            <a:ext cx="3133725" cy="1133475"/>
          </a:xfrm>
          <a:prstGeom prst="rect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/>
              <a:t>.imgtext</a:t>
            </a:r>
            <a:endParaRPr kumimoji="1" lang="ja-JP" altLang="en-US" sz="2800"/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06E80955-0DB6-CCD8-166E-68A4CD51A4E4}"/>
              </a:ext>
            </a:extLst>
          </p:cNvPr>
          <p:cNvCxnSpPr>
            <a:cxnSpLocks/>
          </p:cNvCxnSpPr>
          <p:nvPr/>
        </p:nvCxnSpPr>
        <p:spPr>
          <a:xfrm>
            <a:off x="2605389" y="2870717"/>
            <a:ext cx="0" cy="55245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矢印: 下 23">
            <a:extLst>
              <a:ext uri="{FF2B5EF4-FFF2-40B4-BE49-F238E27FC236}">
                <a16:creationId xmlns:a16="http://schemas.microsoft.com/office/drawing/2014/main" id="{16D92BCC-3E04-9B99-AC21-E725A38F0F56}"/>
              </a:ext>
            </a:extLst>
          </p:cNvPr>
          <p:cNvSpPr/>
          <p:nvPr/>
        </p:nvSpPr>
        <p:spPr>
          <a:xfrm rot="16200000">
            <a:off x="5611952" y="3348449"/>
            <a:ext cx="865239" cy="985129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9" name="グループ化 8">
            <a:extLst>
              <a:ext uri="{FF2B5EF4-FFF2-40B4-BE49-F238E27FC236}">
                <a16:creationId xmlns:a16="http://schemas.microsoft.com/office/drawing/2014/main" id="{6C15F4DF-513F-2E5E-9D23-EE631A9E83B9}"/>
              </a:ext>
            </a:extLst>
          </p:cNvPr>
          <p:cNvGrpSpPr/>
          <p:nvPr/>
        </p:nvGrpSpPr>
        <p:grpSpPr>
          <a:xfrm>
            <a:off x="1329039" y="3987283"/>
            <a:ext cx="3991619" cy="2114550"/>
            <a:chOff x="1329035" y="3827339"/>
            <a:chExt cx="3991619" cy="2114550"/>
          </a:xfrm>
        </p:grpSpPr>
        <p:sp>
          <p:nvSpPr>
            <p:cNvPr id="5" name="正方形/長方形 4">
              <a:extLst>
                <a:ext uri="{FF2B5EF4-FFF2-40B4-BE49-F238E27FC236}">
                  <a16:creationId xmlns:a16="http://schemas.microsoft.com/office/drawing/2014/main" id="{15180194-4AD6-E237-D8DE-FB7497F78415}"/>
                </a:ext>
              </a:extLst>
            </p:cNvPr>
            <p:cNvSpPr/>
            <p:nvPr/>
          </p:nvSpPr>
          <p:spPr>
            <a:xfrm>
              <a:off x="1329039" y="4808414"/>
              <a:ext cx="3133725" cy="1133475"/>
            </a:xfrm>
            <a:prstGeom prst="rect">
              <a:avLst/>
            </a:pr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/>
                <a:t>.imgtext</a:t>
              </a:r>
              <a:endParaRPr kumimoji="1" lang="ja-JP" altLang="en-US" sz="2800"/>
            </a:p>
          </p:txBody>
        </p: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3E58BA7F-0CB0-FFEB-DF00-01ADBE9BC8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81689" y="3827339"/>
              <a:ext cx="0" cy="981075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3" name="正方形/長方形 2">
              <a:extLst>
                <a:ext uri="{FF2B5EF4-FFF2-40B4-BE49-F238E27FC236}">
                  <a16:creationId xmlns:a16="http://schemas.microsoft.com/office/drawing/2014/main" id="{568386A9-ECAD-6848-0C77-B764D4E07851}"/>
                </a:ext>
              </a:extLst>
            </p:cNvPr>
            <p:cNvSpPr/>
            <p:nvPr/>
          </p:nvSpPr>
          <p:spPr>
            <a:xfrm>
              <a:off x="1329035" y="3827339"/>
              <a:ext cx="3133725" cy="981075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12" name="テキスト ボックス 11">
              <a:extLst>
                <a:ext uri="{FF2B5EF4-FFF2-40B4-BE49-F238E27FC236}">
                  <a16:creationId xmlns:a16="http://schemas.microsoft.com/office/drawing/2014/main" id="{E17EEEBF-C2AE-D81F-5001-A0852F8A3556}"/>
                </a:ext>
              </a:extLst>
            </p:cNvPr>
            <p:cNvSpPr txBox="1"/>
            <p:nvPr/>
          </p:nvSpPr>
          <p:spPr>
            <a:xfrm>
              <a:off x="3481689" y="4133211"/>
              <a:ext cx="18389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margin: 50px</a:t>
              </a:r>
              <a:endParaRPr kumimoji="1" lang="ja-JP" altLang="en-US">
                <a:latin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</p:grp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7F325665-8C31-0CCF-B5E9-2EB72A231905}"/>
              </a:ext>
            </a:extLst>
          </p:cNvPr>
          <p:cNvSpPr/>
          <p:nvPr/>
        </p:nvSpPr>
        <p:spPr>
          <a:xfrm>
            <a:off x="1340997" y="2870718"/>
            <a:ext cx="3133725" cy="55245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36AAA90B-9F10-97E6-D20B-AEE5A3F4E82F}"/>
              </a:ext>
            </a:extLst>
          </p:cNvPr>
          <p:cNvSpPr txBox="1"/>
          <p:nvPr/>
        </p:nvSpPr>
        <p:spPr>
          <a:xfrm>
            <a:off x="837542" y="2962276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margin: 20px</a:t>
            </a:r>
            <a:endParaRPr kumimoji="1" lang="ja-JP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5B46CBAF-080A-02AC-23A7-8DB1BA4D57E0}"/>
              </a:ext>
            </a:extLst>
          </p:cNvPr>
          <p:cNvSpPr/>
          <p:nvPr/>
        </p:nvSpPr>
        <p:spPr>
          <a:xfrm>
            <a:off x="7950178" y="2055689"/>
            <a:ext cx="3133725" cy="1133475"/>
          </a:xfrm>
          <a:prstGeom prst="rect">
            <a:avLst/>
          </a:prstGeom>
          <a:noFill/>
          <a:ln w="28575" cap="flat" cmpd="sng" algn="ctr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sz="2800"/>
              <a:t>.imgtext</a:t>
            </a:r>
            <a:endParaRPr kumimoji="1" lang="ja-JP" altLang="en-US" sz="2800"/>
          </a:p>
        </p:txBody>
      </p:sp>
      <p:cxnSp>
        <p:nvCxnSpPr>
          <p:cNvPr id="13" name="直線矢印コネクタ 12">
            <a:extLst>
              <a:ext uri="{FF2B5EF4-FFF2-40B4-BE49-F238E27FC236}">
                <a16:creationId xmlns:a16="http://schemas.microsoft.com/office/drawing/2014/main" id="{93938C85-E652-B0CD-4802-CC3C740368BD}"/>
              </a:ext>
            </a:extLst>
          </p:cNvPr>
          <p:cNvCxnSpPr>
            <a:cxnSpLocks/>
          </p:cNvCxnSpPr>
          <p:nvPr/>
        </p:nvCxnSpPr>
        <p:spPr>
          <a:xfrm>
            <a:off x="9226528" y="3189164"/>
            <a:ext cx="0" cy="552450"/>
          </a:xfrm>
          <a:prstGeom prst="straightConnector1">
            <a:avLst/>
          </a:prstGeom>
          <a:ln w="38100"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grpSp>
        <p:nvGrpSpPr>
          <p:cNvPr id="16" name="グループ化 15">
            <a:extLst>
              <a:ext uri="{FF2B5EF4-FFF2-40B4-BE49-F238E27FC236}">
                <a16:creationId xmlns:a16="http://schemas.microsoft.com/office/drawing/2014/main" id="{C82795CB-E4B1-675D-877B-9ECC48F974F7}"/>
              </a:ext>
            </a:extLst>
          </p:cNvPr>
          <p:cNvGrpSpPr/>
          <p:nvPr/>
        </p:nvGrpSpPr>
        <p:grpSpPr>
          <a:xfrm>
            <a:off x="7962136" y="3189163"/>
            <a:ext cx="3991619" cy="2114550"/>
            <a:chOff x="1329035" y="3827339"/>
            <a:chExt cx="3991619" cy="2114550"/>
          </a:xfrm>
        </p:grpSpPr>
        <p:sp>
          <p:nvSpPr>
            <p:cNvPr id="17" name="正方形/長方形 16">
              <a:extLst>
                <a:ext uri="{FF2B5EF4-FFF2-40B4-BE49-F238E27FC236}">
                  <a16:creationId xmlns:a16="http://schemas.microsoft.com/office/drawing/2014/main" id="{8E0651B8-4190-06E4-6DCB-1C90451FADB4}"/>
                </a:ext>
              </a:extLst>
            </p:cNvPr>
            <p:cNvSpPr/>
            <p:nvPr/>
          </p:nvSpPr>
          <p:spPr>
            <a:xfrm>
              <a:off x="1329039" y="4808414"/>
              <a:ext cx="3133725" cy="1133475"/>
            </a:xfrm>
            <a:prstGeom prst="rect">
              <a:avLst/>
            </a:prstGeom>
            <a:noFill/>
            <a:ln w="2857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800"/>
                <a:t>.imgtext</a:t>
              </a:r>
              <a:endParaRPr kumimoji="1" lang="ja-JP" altLang="en-US" sz="2800"/>
            </a:p>
          </p:txBody>
        </p:sp>
        <p:cxnSp>
          <p:nvCxnSpPr>
            <p:cNvPr id="25" name="直線矢印コネクタ 24">
              <a:extLst>
                <a:ext uri="{FF2B5EF4-FFF2-40B4-BE49-F238E27FC236}">
                  <a16:creationId xmlns:a16="http://schemas.microsoft.com/office/drawing/2014/main" id="{4BE196C4-C102-535B-5C55-B128C0E3F5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81689" y="3827339"/>
              <a:ext cx="0" cy="981075"/>
            </a:xfrm>
            <a:prstGeom prst="straightConnector1">
              <a:avLst/>
            </a:prstGeom>
            <a:ln w="38100"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26" name="正方形/長方形 25">
              <a:extLst>
                <a:ext uri="{FF2B5EF4-FFF2-40B4-BE49-F238E27FC236}">
                  <a16:creationId xmlns:a16="http://schemas.microsoft.com/office/drawing/2014/main" id="{503ED543-8DE4-C594-0CFD-2334D468A3D7}"/>
                </a:ext>
              </a:extLst>
            </p:cNvPr>
            <p:cNvSpPr/>
            <p:nvPr/>
          </p:nvSpPr>
          <p:spPr>
            <a:xfrm>
              <a:off x="1329035" y="3827339"/>
              <a:ext cx="3133725" cy="981075"/>
            </a:xfrm>
            <a:prstGeom prst="rect">
              <a:avLst/>
            </a:prstGeom>
            <a:solidFill>
              <a:schemeClr val="accent2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sp>
          <p:nvSpPr>
            <p:cNvPr id="27" name="テキスト ボックス 26">
              <a:extLst>
                <a:ext uri="{FF2B5EF4-FFF2-40B4-BE49-F238E27FC236}">
                  <a16:creationId xmlns:a16="http://schemas.microsoft.com/office/drawing/2014/main" id="{8DEDC368-C42F-58BF-1260-271D37D4DFC1}"/>
                </a:ext>
              </a:extLst>
            </p:cNvPr>
            <p:cNvSpPr txBox="1"/>
            <p:nvPr/>
          </p:nvSpPr>
          <p:spPr>
            <a:xfrm>
              <a:off x="3481689" y="4133211"/>
              <a:ext cx="18389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>
                  <a:latin typeface="JetBrains Mono" panose="02000009000000000000" pitchFamily="49" charset="0"/>
                  <a:ea typeface="JetBrains Mono" panose="02000009000000000000" pitchFamily="49" charset="0"/>
                  <a:cs typeface="JetBrains Mono" panose="02000009000000000000" pitchFamily="49" charset="0"/>
                </a:rPr>
                <a:t>margin: 50px</a:t>
              </a:r>
              <a:endParaRPr kumimoji="1" lang="ja-JP" altLang="en-US">
                <a:latin typeface="JetBrains Mono" panose="02000009000000000000" pitchFamily="49" charset="0"/>
                <a:cs typeface="JetBrains Mono" panose="02000009000000000000" pitchFamily="49" charset="0"/>
              </a:endParaRPr>
            </a:p>
          </p:txBody>
        </p:sp>
      </p:grp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F5906EA1-BD69-E7C2-343E-D0E094B41461}"/>
              </a:ext>
            </a:extLst>
          </p:cNvPr>
          <p:cNvSpPr/>
          <p:nvPr/>
        </p:nvSpPr>
        <p:spPr>
          <a:xfrm>
            <a:off x="7962136" y="3189165"/>
            <a:ext cx="3133725" cy="55245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56352E84-1D83-9A62-986E-457712BD0A2C}"/>
              </a:ext>
            </a:extLst>
          </p:cNvPr>
          <p:cNvSpPr txBox="1"/>
          <p:nvPr/>
        </p:nvSpPr>
        <p:spPr>
          <a:xfrm>
            <a:off x="7458681" y="3280723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margin: 20px</a:t>
            </a:r>
            <a:endParaRPr kumimoji="1" lang="ja-JP" altLang="en-US">
              <a:latin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cxnSp>
        <p:nvCxnSpPr>
          <p:cNvPr id="30" name="直線矢印コネクタ 29">
            <a:extLst>
              <a:ext uri="{FF2B5EF4-FFF2-40B4-BE49-F238E27FC236}">
                <a16:creationId xmlns:a16="http://schemas.microsoft.com/office/drawing/2014/main" id="{39C3FE00-FB13-F5A2-9C1D-7BA9C7921D4D}"/>
              </a:ext>
            </a:extLst>
          </p:cNvPr>
          <p:cNvCxnSpPr>
            <a:cxnSpLocks/>
          </p:cNvCxnSpPr>
          <p:nvPr/>
        </p:nvCxnSpPr>
        <p:spPr>
          <a:xfrm flipV="1">
            <a:off x="6891857" y="3550190"/>
            <a:ext cx="2747443" cy="1799436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BAD4D23C-AD23-D8DC-0E04-C672B53C2538}"/>
              </a:ext>
            </a:extLst>
          </p:cNvPr>
          <p:cNvSpPr txBox="1"/>
          <p:nvPr/>
        </p:nvSpPr>
        <p:spPr>
          <a:xfrm>
            <a:off x="5552007" y="5384138"/>
            <a:ext cx="269817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80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margin</a:t>
            </a:r>
            <a:r>
              <a:rPr kumimoji="1" lang="ja-JP" altLang="en-US" sz="2800"/>
              <a:t>が</a:t>
            </a:r>
            <a:endParaRPr kumimoji="1" lang="en-US" altLang="ja-JP" sz="2800"/>
          </a:p>
          <a:p>
            <a:r>
              <a:rPr kumimoji="1" lang="ja-JP" altLang="en-US" sz="2800"/>
              <a:t>相殺されている</a:t>
            </a:r>
          </a:p>
        </p:txBody>
      </p:sp>
    </p:spTree>
    <p:extLst>
      <p:ext uri="{BB962C8B-B14F-4D97-AF65-F5344CB8AC3E}">
        <p14:creationId xmlns:p14="http://schemas.microsoft.com/office/powerpoint/2010/main" val="21237169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6480EA-0A52-E5D7-8D28-2752B5A5D5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97B15C-DC44-AA01-866B-D85732AA32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今回の実装</a:t>
            </a: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72C5573-0935-12F2-B3EB-963C2BFCA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7</a:t>
            </a:fld>
            <a:endParaRPr kumimoji="1" lang="ja-JP" altLang="en-US"/>
          </a:p>
        </p:txBody>
      </p:sp>
      <p:pic>
        <p:nvPicPr>
          <p:cNvPr id="7" name="図 6" descr="テキスト&#10;&#10;AI 生成コンテンツは誤りを含む可能性があります。">
            <a:extLst>
              <a:ext uri="{FF2B5EF4-FFF2-40B4-BE49-F238E27FC236}">
                <a16:creationId xmlns:a16="http://schemas.microsoft.com/office/drawing/2014/main" id="{E8F931C4-82F3-D585-1FA4-10E1CDE0BC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72389"/>
            <a:ext cx="3873621" cy="48564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67836F92-8BE0-2408-CD42-D682776B0E70}"/>
              </a:ext>
            </a:extLst>
          </p:cNvPr>
          <p:cNvSpPr/>
          <p:nvPr/>
        </p:nvSpPr>
        <p:spPr>
          <a:xfrm>
            <a:off x="838200" y="3659679"/>
            <a:ext cx="3873621" cy="340950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2622C50-CFBD-D16B-3698-DB70F88EB9BE}"/>
              </a:ext>
            </a:extLst>
          </p:cNvPr>
          <p:cNvSpPr/>
          <p:nvPr/>
        </p:nvSpPr>
        <p:spPr>
          <a:xfrm>
            <a:off x="848359" y="4000629"/>
            <a:ext cx="3873622" cy="364877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E55D92A-A82B-CD11-8D25-D29A4084BE66}"/>
              </a:ext>
            </a:extLst>
          </p:cNvPr>
          <p:cNvSpPr/>
          <p:nvPr/>
        </p:nvSpPr>
        <p:spPr>
          <a:xfrm>
            <a:off x="838200" y="1519675"/>
            <a:ext cx="3873622" cy="364877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B6B4D13A-8770-AFD4-5084-E56D14E205CF}"/>
              </a:ext>
            </a:extLst>
          </p:cNvPr>
          <p:cNvSpPr/>
          <p:nvPr/>
        </p:nvSpPr>
        <p:spPr>
          <a:xfrm>
            <a:off x="838199" y="6173240"/>
            <a:ext cx="3873622" cy="255629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4" name="図 23" descr="時計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1332A417-9B7D-DE1A-D01A-D3E41CC023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6" t="2082" b="6925"/>
          <a:stretch>
            <a:fillRect/>
          </a:stretch>
        </p:blipFill>
        <p:spPr>
          <a:xfrm>
            <a:off x="7651506" y="1519675"/>
            <a:ext cx="3683322" cy="458088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A4D29165-2373-5A52-76AC-07F0467E016F}"/>
              </a:ext>
            </a:extLst>
          </p:cNvPr>
          <p:cNvSpPr/>
          <p:nvPr/>
        </p:nvSpPr>
        <p:spPr>
          <a:xfrm>
            <a:off x="7651506" y="1519676"/>
            <a:ext cx="3683322" cy="347761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正方形/長方形 29">
            <a:extLst>
              <a:ext uri="{FF2B5EF4-FFF2-40B4-BE49-F238E27FC236}">
                <a16:creationId xmlns:a16="http://schemas.microsoft.com/office/drawing/2014/main" id="{6199A337-6F5F-9A6D-09AF-38BE75EAEBC2}"/>
              </a:ext>
            </a:extLst>
          </p:cNvPr>
          <p:cNvSpPr/>
          <p:nvPr/>
        </p:nvSpPr>
        <p:spPr>
          <a:xfrm>
            <a:off x="7660319" y="5752798"/>
            <a:ext cx="3683322" cy="347761"/>
          </a:xfrm>
          <a:prstGeom prst="rect">
            <a:avLst/>
          </a:prstGeom>
          <a:solidFill>
            <a:schemeClr val="accent2">
              <a:lumMod val="60000"/>
              <a:lumOff val="40000"/>
              <a:alpha val="5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矢印: 下 36">
            <a:extLst>
              <a:ext uri="{FF2B5EF4-FFF2-40B4-BE49-F238E27FC236}">
                <a16:creationId xmlns:a16="http://schemas.microsoft.com/office/drawing/2014/main" id="{9D0BB749-6FE6-AF8C-EDE2-8AAFE1A04355}"/>
              </a:ext>
            </a:extLst>
          </p:cNvPr>
          <p:cNvSpPr/>
          <p:nvPr/>
        </p:nvSpPr>
        <p:spPr>
          <a:xfrm rot="16200000">
            <a:off x="5800739" y="3562763"/>
            <a:ext cx="865239" cy="985129"/>
          </a:xfrm>
          <a:prstGeom prst="downArrow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C0EB5ADD-0D5F-608C-E26C-8B224A58666C}"/>
              </a:ext>
            </a:extLst>
          </p:cNvPr>
          <p:cNvSpPr/>
          <p:nvPr/>
        </p:nvSpPr>
        <p:spPr>
          <a:xfrm>
            <a:off x="7651506" y="3660564"/>
            <a:ext cx="3692135" cy="34095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82E97828-6079-C955-2B72-2A1D86490A4A}"/>
              </a:ext>
            </a:extLst>
          </p:cNvPr>
          <p:cNvSpPr/>
          <p:nvPr/>
        </p:nvSpPr>
        <p:spPr>
          <a:xfrm>
            <a:off x="7642693" y="3667376"/>
            <a:ext cx="3692135" cy="340950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3" name="直線矢印コネクタ 22">
            <a:extLst>
              <a:ext uri="{FF2B5EF4-FFF2-40B4-BE49-F238E27FC236}">
                <a16:creationId xmlns:a16="http://schemas.microsoft.com/office/drawing/2014/main" id="{0C0C9150-A95C-B274-6E1F-CB234D2C6D07}"/>
              </a:ext>
            </a:extLst>
          </p:cNvPr>
          <p:cNvCxnSpPr>
            <a:cxnSpLocks/>
            <a:stCxn id="38" idx="0"/>
          </p:cNvCxnSpPr>
          <p:nvPr/>
        </p:nvCxnSpPr>
        <p:spPr>
          <a:xfrm flipV="1">
            <a:off x="6881688" y="3924300"/>
            <a:ext cx="1166937" cy="1737480"/>
          </a:xfrm>
          <a:prstGeom prst="straightConnector1">
            <a:avLst/>
          </a:prstGeom>
          <a:ln w="38100">
            <a:solidFill>
              <a:schemeClr val="tx1"/>
            </a:solidFill>
            <a:tailEnd type="oval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46DC7243-9E11-3DCC-E31E-D061A87B8E99}"/>
              </a:ext>
            </a:extLst>
          </p:cNvPr>
          <p:cNvSpPr txBox="1"/>
          <p:nvPr/>
        </p:nvSpPr>
        <p:spPr>
          <a:xfrm>
            <a:off x="5532600" y="5661780"/>
            <a:ext cx="26981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80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margin</a:t>
            </a:r>
            <a:r>
              <a:rPr kumimoji="1" lang="ja-JP" altLang="en-US" sz="2800"/>
              <a:t>が</a:t>
            </a:r>
            <a:endParaRPr kumimoji="1" lang="en-US" altLang="ja-JP" sz="2800"/>
          </a:p>
          <a:p>
            <a:r>
              <a:rPr kumimoji="1" lang="ja-JP" altLang="en-US" sz="2800"/>
              <a:t>相殺されている</a:t>
            </a:r>
          </a:p>
        </p:txBody>
      </p:sp>
    </p:spTree>
    <p:extLst>
      <p:ext uri="{BB962C8B-B14F-4D97-AF65-F5344CB8AC3E}">
        <p14:creationId xmlns:p14="http://schemas.microsoft.com/office/powerpoint/2010/main" val="4182671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DA202C8-95F4-94C6-E294-0FC86495C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外部リンクのアイコンを</a:t>
            </a:r>
            <a:br>
              <a:rPr kumimoji="1" lang="en-US" altLang="ja-JP"/>
            </a:br>
            <a:r>
              <a:rPr kumimoji="1" lang="ja-JP" altLang="en-US"/>
              <a:t>自動で表示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3B32C9B-1BBA-1A97-4BC1-185D90D2C8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98AE309-3AC0-F624-3B3A-C26C13B8E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29364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D03BA39-28B6-97CD-C8E3-DC3C91262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この部分を工夫しました</a:t>
            </a:r>
          </a:p>
        </p:txBody>
      </p:sp>
      <p:sp>
        <p:nvSpPr>
          <p:cNvPr id="3" name="スライド番号プレースホルダー 2">
            <a:extLst>
              <a:ext uri="{FF2B5EF4-FFF2-40B4-BE49-F238E27FC236}">
                <a16:creationId xmlns:a16="http://schemas.microsoft.com/office/drawing/2014/main" id="{655E960E-079C-900F-48A2-865762994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D0C5C-9FAA-41D2-8306-CEE7FBCD5623}" type="slidenum">
              <a:rPr kumimoji="1" lang="ja-JP" altLang="en-US" smtClean="0"/>
              <a:t>9</a:t>
            </a:fld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16A52867-31AB-B214-6E83-96F45CD9BDC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769"/>
          <a:stretch>
            <a:fillRect/>
          </a:stretch>
        </p:blipFill>
        <p:spPr>
          <a:xfrm>
            <a:off x="838200" y="1415340"/>
            <a:ext cx="3905250" cy="5077534"/>
          </a:xfrm>
          <a:prstGeom prst="rect">
            <a:avLst/>
          </a:prstGeom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8157DFF8-B89C-90E3-F224-F072C1C1C2E7}"/>
              </a:ext>
            </a:extLst>
          </p:cNvPr>
          <p:cNvSpPr/>
          <p:nvPr/>
        </p:nvSpPr>
        <p:spPr>
          <a:xfrm>
            <a:off x="3181351" y="4981136"/>
            <a:ext cx="933450" cy="923047"/>
          </a:xfrm>
          <a:prstGeom prst="ellipse">
            <a:avLst/>
          </a:prstGeom>
          <a:noFill/>
          <a:ln w="7620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2B57C692-EA35-7495-E7ED-99DB3B9840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835"/>
          <a:stretch>
            <a:fillRect/>
          </a:stretch>
        </p:blipFill>
        <p:spPr>
          <a:xfrm>
            <a:off x="5919712" y="3188128"/>
            <a:ext cx="1076475" cy="1004965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3E5AB24A-4EF0-5C5E-23E8-6BE8184B9F35}"/>
              </a:ext>
            </a:extLst>
          </p:cNvPr>
          <p:cNvSpPr txBox="1"/>
          <p:nvPr/>
        </p:nvSpPr>
        <p:spPr>
          <a:xfrm>
            <a:off x="7064950" y="3429000"/>
            <a:ext cx="33077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200"/>
              <a:t>は疑似要素です。</a:t>
            </a:r>
          </a:p>
        </p:txBody>
      </p:sp>
    </p:spTree>
    <p:extLst>
      <p:ext uri="{BB962C8B-B14F-4D97-AF65-F5344CB8AC3E}">
        <p14:creationId xmlns:p14="http://schemas.microsoft.com/office/powerpoint/2010/main" val="521824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18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テーマ</vt:lpstr>
      <vt:lpstr>２４班 成果発表</vt:lpstr>
      <vt:lpstr>マージンの相殺</vt:lpstr>
      <vt:lpstr>この部分を工夫しました</vt:lpstr>
      <vt:lpstr>教科書の実装</vt:lpstr>
      <vt:lpstr>今回の実装</vt:lpstr>
      <vt:lpstr>マージンの相殺</vt:lpstr>
      <vt:lpstr>今回の実装</vt:lpstr>
      <vt:lpstr>外部リンクのアイコンを 自動で表示</vt:lpstr>
      <vt:lpstr>この部分を工夫しました</vt:lpstr>
      <vt:lpstr>この部分を工夫しました</vt:lpstr>
      <vt:lpstr>特殊なCSSセレクタ</vt:lpstr>
      <vt:lpstr>写真が時間で切替わる仕組み</vt:lpstr>
      <vt:lpstr>工夫したところ</vt:lpstr>
      <vt:lpstr>イメージ</vt:lpstr>
      <vt:lpstr>画像が切り替わる仕組み</vt:lpstr>
      <vt:lpstr>レスポンシブのための 忘れがちな設定</vt:lpstr>
      <vt:lpstr>レスポンシブのための忘れがちな設定</vt:lpstr>
      <vt:lpstr>２４班 成果発表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松本　眞祐</dc:creator>
  <cp:revision>1</cp:revision>
  <dcterms:created xsi:type="dcterms:W3CDTF">2025-06-02T23:23:18Z</dcterms:created>
  <dcterms:modified xsi:type="dcterms:W3CDTF">2025-08-06T12:56:31Z</dcterms:modified>
</cp:coreProperties>
</file>

<file path=docProps/thumbnail.jpeg>
</file>